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648" r:id="rId1"/>
  </p:sldMasterIdLst>
  <p:sldIdLst>
    <p:sldId id="256" r:id="rId2"/>
  </p:sldIdLst>
  <p:sldSz cx="30243463" cy="42773600"/>
  <p:notesSz cx="6858000" cy="9144000"/>
  <p:defaultTextStyle>
    <a:defPPr>
      <a:defRPr lang="ar-SA"/>
    </a:defPPr>
    <a:lvl1pPr marL="0" algn="r" defTabSz="4172316" rtl="1" eaLnBrk="1" latinLnBrk="0" hangingPunct="1">
      <a:defRPr sz="8200" kern="1200">
        <a:solidFill>
          <a:schemeClr val="tx1"/>
        </a:solidFill>
        <a:latin typeface="+mn-lt"/>
        <a:ea typeface="+mn-ea"/>
        <a:cs typeface="+mn-cs"/>
      </a:defRPr>
    </a:lvl1pPr>
    <a:lvl2pPr marL="2086158" algn="r" defTabSz="4172316" rtl="1" eaLnBrk="1" latinLnBrk="0" hangingPunct="1">
      <a:defRPr sz="8200" kern="1200">
        <a:solidFill>
          <a:schemeClr val="tx1"/>
        </a:solidFill>
        <a:latin typeface="+mn-lt"/>
        <a:ea typeface="+mn-ea"/>
        <a:cs typeface="+mn-cs"/>
      </a:defRPr>
    </a:lvl2pPr>
    <a:lvl3pPr marL="4172316" algn="r" defTabSz="4172316" rtl="1" eaLnBrk="1" latinLnBrk="0" hangingPunct="1">
      <a:defRPr sz="8200" kern="1200">
        <a:solidFill>
          <a:schemeClr val="tx1"/>
        </a:solidFill>
        <a:latin typeface="+mn-lt"/>
        <a:ea typeface="+mn-ea"/>
        <a:cs typeface="+mn-cs"/>
      </a:defRPr>
    </a:lvl3pPr>
    <a:lvl4pPr marL="6258474" algn="r" defTabSz="4172316" rtl="1" eaLnBrk="1" latinLnBrk="0" hangingPunct="1">
      <a:defRPr sz="8200" kern="1200">
        <a:solidFill>
          <a:schemeClr val="tx1"/>
        </a:solidFill>
        <a:latin typeface="+mn-lt"/>
        <a:ea typeface="+mn-ea"/>
        <a:cs typeface="+mn-cs"/>
      </a:defRPr>
    </a:lvl4pPr>
    <a:lvl5pPr marL="8344632" algn="r" defTabSz="4172316" rtl="1" eaLnBrk="1" latinLnBrk="0" hangingPunct="1">
      <a:defRPr sz="8200" kern="1200">
        <a:solidFill>
          <a:schemeClr val="tx1"/>
        </a:solidFill>
        <a:latin typeface="+mn-lt"/>
        <a:ea typeface="+mn-ea"/>
        <a:cs typeface="+mn-cs"/>
      </a:defRPr>
    </a:lvl5pPr>
    <a:lvl6pPr marL="10430789" algn="r" defTabSz="4172316" rtl="1" eaLnBrk="1" latinLnBrk="0" hangingPunct="1">
      <a:defRPr sz="8200" kern="1200">
        <a:solidFill>
          <a:schemeClr val="tx1"/>
        </a:solidFill>
        <a:latin typeface="+mn-lt"/>
        <a:ea typeface="+mn-ea"/>
        <a:cs typeface="+mn-cs"/>
      </a:defRPr>
    </a:lvl6pPr>
    <a:lvl7pPr marL="12516947" algn="r" defTabSz="4172316" rtl="1" eaLnBrk="1" latinLnBrk="0" hangingPunct="1">
      <a:defRPr sz="8200" kern="1200">
        <a:solidFill>
          <a:schemeClr val="tx1"/>
        </a:solidFill>
        <a:latin typeface="+mn-lt"/>
        <a:ea typeface="+mn-ea"/>
        <a:cs typeface="+mn-cs"/>
      </a:defRPr>
    </a:lvl7pPr>
    <a:lvl8pPr marL="14603105" algn="r" defTabSz="4172316" rtl="1" eaLnBrk="1" latinLnBrk="0" hangingPunct="1">
      <a:defRPr sz="8200" kern="1200">
        <a:solidFill>
          <a:schemeClr val="tx1"/>
        </a:solidFill>
        <a:latin typeface="+mn-lt"/>
        <a:ea typeface="+mn-ea"/>
        <a:cs typeface="+mn-cs"/>
      </a:defRPr>
    </a:lvl8pPr>
    <a:lvl9pPr marL="16689263" algn="r" defTabSz="4172316" rtl="1" eaLnBrk="1" latinLnBrk="0" hangingPunct="1">
      <a:defRPr sz="82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snapVertSplitter="1" vertBarState="maximized" horzBarState="maximized">
    <p:restoredLeft sz="65441" autoAdjust="0"/>
    <p:restoredTop sz="98925" autoAdjust="0"/>
  </p:normalViewPr>
  <p:slideViewPr>
    <p:cSldViewPr>
      <p:cViewPr>
        <p:scale>
          <a:sx n="30" d="100"/>
          <a:sy n="30" d="100"/>
        </p:scale>
        <p:origin x="-1158" y="1740"/>
      </p:cViewPr>
      <p:guideLst>
        <p:guide orient="horz" pos="13472"/>
        <p:guide pos="9526"/>
      </p:guideLst>
    </p:cSldViewPr>
  </p:slideViewPr>
  <p:outlineViewPr>
    <p:cViewPr>
      <p:scale>
        <a:sx n="33" d="100"/>
        <a:sy n="33" d="100"/>
      </p:scale>
      <p:origin x="162" y="0"/>
    </p:cViewPr>
  </p:outlin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3"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ableStyles" Target="tableStyles.xml"/><Relationship Id="rId5" Type="http://schemas.openxmlformats.org/officeDocument/2006/relationships/theme" Target="theme/theme1.xml"/><Relationship Id="rId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شريحة عنوان">
    <p:spTree>
      <p:nvGrpSpPr>
        <p:cNvPr id="1" name=""/>
        <p:cNvGrpSpPr/>
        <p:nvPr/>
      </p:nvGrpSpPr>
      <p:grpSpPr>
        <a:xfrm>
          <a:off x="0" y="0"/>
          <a:ext cx="0" cy="0"/>
          <a:chOff x="0" y="0"/>
          <a:chExt cx="0" cy="0"/>
        </a:xfrm>
      </p:grpSpPr>
      <p:sp>
        <p:nvSpPr>
          <p:cNvPr id="2" name="عنوان 1"/>
          <p:cNvSpPr>
            <a:spLocks noGrp="1"/>
          </p:cNvSpPr>
          <p:nvPr>
            <p:ph type="ctrTitle"/>
          </p:nvPr>
        </p:nvSpPr>
        <p:spPr>
          <a:xfrm>
            <a:off x="2268260" y="13287543"/>
            <a:ext cx="25706944" cy="9168600"/>
          </a:xfrm>
        </p:spPr>
        <p:txBody>
          <a:bodyPr/>
          <a:lstStyle/>
          <a:p>
            <a:r>
              <a:rPr lang="ar-SA" smtClean="0"/>
              <a:t>انقر لتحرير نمط العنوان الرئيسي</a:t>
            </a:r>
            <a:endParaRPr lang="ar-SA"/>
          </a:p>
        </p:txBody>
      </p:sp>
      <p:sp>
        <p:nvSpPr>
          <p:cNvPr id="3" name="عنوان فرعي 2"/>
          <p:cNvSpPr>
            <a:spLocks noGrp="1"/>
          </p:cNvSpPr>
          <p:nvPr>
            <p:ph type="subTitle" idx="1"/>
          </p:nvPr>
        </p:nvSpPr>
        <p:spPr>
          <a:xfrm>
            <a:off x="4536520" y="24238373"/>
            <a:ext cx="21170424" cy="10931031"/>
          </a:xfrm>
        </p:spPr>
        <p:txBody>
          <a:bodyPr/>
          <a:lstStyle>
            <a:lvl1pPr marL="0" indent="0" algn="ctr">
              <a:buNone/>
              <a:defRPr>
                <a:solidFill>
                  <a:schemeClr val="tx1">
                    <a:tint val="75000"/>
                  </a:schemeClr>
                </a:solidFill>
              </a:defRPr>
            </a:lvl1pPr>
            <a:lvl2pPr marL="2086158" indent="0" algn="ctr">
              <a:buNone/>
              <a:defRPr>
                <a:solidFill>
                  <a:schemeClr val="tx1">
                    <a:tint val="75000"/>
                  </a:schemeClr>
                </a:solidFill>
              </a:defRPr>
            </a:lvl2pPr>
            <a:lvl3pPr marL="4172316" indent="0" algn="ctr">
              <a:buNone/>
              <a:defRPr>
                <a:solidFill>
                  <a:schemeClr val="tx1">
                    <a:tint val="75000"/>
                  </a:schemeClr>
                </a:solidFill>
              </a:defRPr>
            </a:lvl3pPr>
            <a:lvl4pPr marL="6258474" indent="0" algn="ctr">
              <a:buNone/>
              <a:defRPr>
                <a:solidFill>
                  <a:schemeClr val="tx1">
                    <a:tint val="75000"/>
                  </a:schemeClr>
                </a:solidFill>
              </a:defRPr>
            </a:lvl4pPr>
            <a:lvl5pPr marL="8344632" indent="0" algn="ctr">
              <a:buNone/>
              <a:defRPr>
                <a:solidFill>
                  <a:schemeClr val="tx1">
                    <a:tint val="75000"/>
                  </a:schemeClr>
                </a:solidFill>
              </a:defRPr>
            </a:lvl5pPr>
            <a:lvl6pPr marL="10430789" indent="0" algn="ctr">
              <a:buNone/>
              <a:defRPr>
                <a:solidFill>
                  <a:schemeClr val="tx1">
                    <a:tint val="75000"/>
                  </a:schemeClr>
                </a:solidFill>
              </a:defRPr>
            </a:lvl6pPr>
            <a:lvl7pPr marL="12516947" indent="0" algn="ctr">
              <a:buNone/>
              <a:defRPr>
                <a:solidFill>
                  <a:schemeClr val="tx1">
                    <a:tint val="75000"/>
                  </a:schemeClr>
                </a:solidFill>
              </a:defRPr>
            </a:lvl7pPr>
            <a:lvl8pPr marL="14603105" indent="0" algn="ctr">
              <a:buNone/>
              <a:defRPr>
                <a:solidFill>
                  <a:schemeClr val="tx1">
                    <a:tint val="75000"/>
                  </a:schemeClr>
                </a:solidFill>
              </a:defRPr>
            </a:lvl8pPr>
            <a:lvl9pPr marL="16689263" indent="0" algn="ctr">
              <a:buNone/>
              <a:defRPr>
                <a:solidFill>
                  <a:schemeClr val="tx1">
                    <a:tint val="75000"/>
                  </a:schemeClr>
                </a:solidFill>
              </a:defRPr>
            </a:lvl9pPr>
          </a:lstStyle>
          <a:p>
            <a:r>
              <a:rPr lang="ar-SA" smtClean="0"/>
              <a:t>انقر لتحرير نمط العنوان الثانوي الرئيسي</a:t>
            </a:r>
            <a:endParaRPr lang="ar-SA"/>
          </a:p>
        </p:txBody>
      </p:sp>
      <p:sp>
        <p:nvSpPr>
          <p:cNvPr id="4" name="عنصر نائب للتاريخ 3"/>
          <p:cNvSpPr>
            <a:spLocks noGrp="1"/>
          </p:cNvSpPr>
          <p:nvPr>
            <p:ph type="dt" sz="half" idx="10"/>
          </p:nvPr>
        </p:nvSpPr>
        <p:spPr/>
        <p:txBody>
          <a:bodyPr/>
          <a:lstStyle/>
          <a:p>
            <a:fld id="{1B8ABB09-4A1D-463E-8065-109CC2B7EFAA}" type="datetimeFigureOut">
              <a:rPr lang="ar-SA" smtClean="0"/>
              <a:pPr/>
              <a:t>14/05/1436</a:t>
            </a:fld>
            <a:endParaRPr lang="ar-SA"/>
          </a:p>
        </p:txBody>
      </p:sp>
      <p:sp>
        <p:nvSpPr>
          <p:cNvPr id="5" name="عنصر نائب للتذييل 4"/>
          <p:cNvSpPr>
            <a:spLocks noGrp="1"/>
          </p:cNvSpPr>
          <p:nvPr>
            <p:ph type="ftr" sz="quarter" idx="11"/>
          </p:nvPr>
        </p:nvSpPr>
        <p:spPr/>
        <p:txBody>
          <a:bodyPr/>
          <a:lstStyle/>
          <a:p>
            <a:endParaRPr lang="ar-SA"/>
          </a:p>
        </p:txBody>
      </p:sp>
      <p:sp>
        <p:nvSpPr>
          <p:cNvPr id="6" name="عنصر نائب لرقم الشريحة 5"/>
          <p:cNvSpPr>
            <a:spLocks noGrp="1"/>
          </p:cNvSpPr>
          <p:nvPr>
            <p:ph type="sldNum" sz="quarter" idx="12"/>
          </p:nvPr>
        </p:nvSpPr>
        <p:spPr/>
        <p:txBody>
          <a:bodyPr/>
          <a:lstStyle/>
          <a:p>
            <a:fld id="{0B34F065-1154-456A-91E3-76DE8E75E17B}" type="slidenum">
              <a:rPr lang="ar-SA" smtClean="0"/>
              <a:pPr/>
              <a:t>‹N°›</a:t>
            </a:fld>
            <a:endParaRPr lang="ar-SA"/>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عنوان ونص عمودي">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SA"/>
          </a:p>
        </p:txBody>
      </p:sp>
      <p:sp>
        <p:nvSpPr>
          <p:cNvPr id="3" name="عنصر نائب للعنوان العمودي 2"/>
          <p:cNvSpPr>
            <a:spLocks noGrp="1"/>
          </p:cNvSpPr>
          <p:nvPr>
            <p:ph type="body" orient="vert" idx="1"/>
          </p:nvPr>
        </p:nvSpPr>
        <p:spPr/>
        <p:txBody>
          <a:bodyPr vert="eaVert"/>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تاريخ 3"/>
          <p:cNvSpPr>
            <a:spLocks noGrp="1"/>
          </p:cNvSpPr>
          <p:nvPr>
            <p:ph type="dt" sz="half" idx="10"/>
          </p:nvPr>
        </p:nvSpPr>
        <p:spPr/>
        <p:txBody>
          <a:bodyPr/>
          <a:lstStyle/>
          <a:p>
            <a:fld id="{1B8ABB09-4A1D-463E-8065-109CC2B7EFAA}" type="datetimeFigureOut">
              <a:rPr lang="ar-SA" smtClean="0"/>
              <a:pPr/>
              <a:t>14/05/1436</a:t>
            </a:fld>
            <a:endParaRPr lang="ar-SA"/>
          </a:p>
        </p:txBody>
      </p:sp>
      <p:sp>
        <p:nvSpPr>
          <p:cNvPr id="5" name="عنصر نائب للتذييل 4"/>
          <p:cNvSpPr>
            <a:spLocks noGrp="1"/>
          </p:cNvSpPr>
          <p:nvPr>
            <p:ph type="ftr" sz="quarter" idx="11"/>
          </p:nvPr>
        </p:nvSpPr>
        <p:spPr/>
        <p:txBody>
          <a:bodyPr/>
          <a:lstStyle/>
          <a:p>
            <a:endParaRPr lang="ar-SA"/>
          </a:p>
        </p:txBody>
      </p:sp>
      <p:sp>
        <p:nvSpPr>
          <p:cNvPr id="6" name="عنصر نائب لرقم الشريحة 5"/>
          <p:cNvSpPr>
            <a:spLocks noGrp="1"/>
          </p:cNvSpPr>
          <p:nvPr>
            <p:ph type="sldNum" sz="quarter" idx="12"/>
          </p:nvPr>
        </p:nvSpPr>
        <p:spPr/>
        <p:txBody>
          <a:bodyPr/>
          <a:lstStyle/>
          <a:p>
            <a:fld id="{0B34F065-1154-456A-91E3-76DE8E75E17B}" type="slidenum">
              <a:rPr lang="ar-SA" smtClean="0"/>
              <a:pPr/>
              <a:t>‹N°›</a:t>
            </a:fld>
            <a:endParaRPr lang="ar-SA"/>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عنوان ونص عموديان">
    <p:spTree>
      <p:nvGrpSpPr>
        <p:cNvPr id="1" name=""/>
        <p:cNvGrpSpPr/>
        <p:nvPr/>
      </p:nvGrpSpPr>
      <p:grpSpPr>
        <a:xfrm>
          <a:off x="0" y="0"/>
          <a:ext cx="0" cy="0"/>
          <a:chOff x="0" y="0"/>
          <a:chExt cx="0" cy="0"/>
        </a:xfrm>
      </p:grpSpPr>
      <p:sp>
        <p:nvSpPr>
          <p:cNvPr id="2" name="عنوان عمودي 1"/>
          <p:cNvSpPr>
            <a:spLocks noGrp="1"/>
          </p:cNvSpPr>
          <p:nvPr>
            <p:ph type="title" orient="vert"/>
          </p:nvPr>
        </p:nvSpPr>
        <p:spPr>
          <a:xfrm>
            <a:off x="21926511" y="1712931"/>
            <a:ext cx="6804779" cy="36496178"/>
          </a:xfrm>
        </p:spPr>
        <p:txBody>
          <a:bodyPr vert="eaVert"/>
          <a:lstStyle/>
          <a:p>
            <a:r>
              <a:rPr lang="ar-SA" smtClean="0"/>
              <a:t>انقر لتحرير نمط العنوان الرئيسي</a:t>
            </a:r>
            <a:endParaRPr lang="ar-SA"/>
          </a:p>
        </p:txBody>
      </p:sp>
      <p:sp>
        <p:nvSpPr>
          <p:cNvPr id="3" name="عنصر نائب للعنوان العمودي 2"/>
          <p:cNvSpPr>
            <a:spLocks noGrp="1"/>
          </p:cNvSpPr>
          <p:nvPr>
            <p:ph type="body" orient="vert" idx="1"/>
          </p:nvPr>
        </p:nvSpPr>
        <p:spPr>
          <a:xfrm>
            <a:off x="1512173" y="1712931"/>
            <a:ext cx="19910280" cy="36496178"/>
          </a:xfrm>
        </p:spPr>
        <p:txBody>
          <a:bodyPr vert="eaVert"/>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تاريخ 3"/>
          <p:cNvSpPr>
            <a:spLocks noGrp="1"/>
          </p:cNvSpPr>
          <p:nvPr>
            <p:ph type="dt" sz="half" idx="10"/>
          </p:nvPr>
        </p:nvSpPr>
        <p:spPr/>
        <p:txBody>
          <a:bodyPr/>
          <a:lstStyle/>
          <a:p>
            <a:fld id="{1B8ABB09-4A1D-463E-8065-109CC2B7EFAA}" type="datetimeFigureOut">
              <a:rPr lang="ar-SA" smtClean="0"/>
              <a:pPr/>
              <a:t>14/05/1436</a:t>
            </a:fld>
            <a:endParaRPr lang="ar-SA"/>
          </a:p>
        </p:txBody>
      </p:sp>
      <p:sp>
        <p:nvSpPr>
          <p:cNvPr id="5" name="عنصر نائب للتذييل 4"/>
          <p:cNvSpPr>
            <a:spLocks noGrp="1"/>
          </p:cNvSpPr>
          <p:nvPr>
            <p:ph type="ftr" sz="quarter" idx="11"/>
          </p:nvPr>
        </p:nvSpPr>
        <p:spPr/>
        <p:txBody>
          <a:bodyPr/>
          <a:lstStyle/>
          <a:p>
            <a:endParaRPr lang="ar-SA"/>
          </a:p>
        </p:txBody>
      </p:sp>
      <p:sp>
        <p:nvSpPr>
          <p:cNvPr id="6" name="عنصر نائب لرقم الشريحة 5"/>
          <p:cNvSpPr>
            <a:spLocks noGrp="1"/>
          </p:cNvSpPr>
          <p:nvPr>
            <p:ph type="sldNum" sz="quarter" idx="12"/>
          </p:nvPr>
        </p:nvSpPr>
        <p:spPr/>
        <p:txBody>
          <a:bodyPr/>
          <a:lstStyle/>
          <a:p>
            <a:fld id="{0B34F065-1154-456A-91E3-76DE8E75E17B}" type="slidenum">
              <a:rPr lang="ar-SA" smtClean="0"/>
              <a:pPr/>
              <a:t>‹N°›</a:t>
            </a:fld>
            <a:endParaRPr lang="ar-SA"/>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عنوان ومحتوى">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SA"/>
          </a:p>
        </p:txBody>
      </p:sp>
      <p:sp>
        <p:nvSpPr>
          <p:cNvPr id="3" name="عنصر نائب للمحتوى 2"/>
          <p:cNvSpPr>
            <a:spLocks noGrp="1"/>
          </p:cNvSpPr>
          <p:nvPr>
            <p:ph idx="1"/>
          </p:nvPr>
        </p:nvSpPr>
        <p:spPr/>
        <p:txBody>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تاريخ 3"/>
          <p:cNvSpPr>
            <a:spLocks noGrp="1"/>
          </p:cNvSpPr>
          <p:nvPr>
            <p:ph type="dt" sz="half" idx="10"/>
          </p:nvPr>
        </p:nvSpPr>
        <p:spPr/>
        <p:txBody>
          <a:bodyPr/>
          <a:lstStyle/>
          <a:p>
            <a:fld id="{1B8ABB09-4A1D-463E-8065-109CC2B7EFAA}" type="datetimeFigureOut">
              <a:rPr lang="ar-SA" smtClean="0"/>
              <a:pPr/>
              <a:t>14/05/1436</a:t>
            </a:fld>
            <a:endParaRPr lang="ar-SA"/>
          </a:p>
        </p:txBody>
      </p:sp>
      <p:sp>
        <p:nvSpPr>
          <p:cNvPr id="5" name="عنصر نائب للتذييل 4"/>
          <p:cNvSpPr>
            <a:spLocks noGrp="1"/>
          </p:cNvSpPr>
          <p:nvPr>
            <p:ph type="ftr" sz="quarter" idx="11"/>
          </p:nvPr>
        </p:nvSpPr>
        <p:spPr/>
        <p:txBody>
          <a:bodyPr/>
          <a:lstStyle/>
          <a:p>
            <a:endParaRPr lang="ar-SA"/>
          </a:p>
        </p:txBody>
      </p:sp>
      <p:sp>
        <p:nvSpPr>
          <p:cNvPr id="6" name="عنصر نائب لرقم الشريحة 5"/>
          <p:cNvSpPr>
            <a:spLocks noGrp="1"/>
          </p:cNvSpPr>
          <p:nvPr>
            <p:ph type="sldNum" sz="quarter" idx="12"/>
          </p:nvPr>
        </p:nvSpPr>
        <p:spPr/>
        <p:txBody>
          <a:bodyPr/>
          <a:lstStyle/>
          <a:p>
            <a:fld id="{0B34F065-1154-456A-91E3-76DE8E75E17B}" type="slidenum">
              <a:rPr lang="ar-SA" smtClean="0"/>
              <a:pPr/>
              <a:t>‹N°›</a:t>
            </a:fld>
            <a:endParaRPr lang="ar-SA"/>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عنوان المقطع">
    <p:spTree>
      <p:nvGrpSpPr>
        <p:cNvPr id="1" name=""/>
        <p:cNvGrpSpPr/>
        <p:nvPr/>
      </p:nvGrpSpPr>
      <p:grpSpPr>
        <a:xfrm>
          <a:off x="0" y="0"/>
          <a:ext cx="0" cy="0"/>
          <a:chOff x="0" y="0"/>
          <a:chExt cx="0" cy="0"/>
        </a:xfrm>
      </p:grpSpPr>
      <p:sp>
        <p:nvSpPr>
          <p:cNvPr id="2" name="عنوان 1"/>
          <p:cNvSpPr>
            <a:spLocks noGrp="1"/>
          </p:cNvSpPr>
          <p:nvPr>
            <p:ph type="title"/>
          </p:nvPr>
        </p:nvSpPr>
        <p:spPr>
          <a:xfrm>
            <a:off x="2389025" y="27486002"/>
            <a:ext cx="25706944" cy="8495312"/>
          </a:xfrm>
        </p:spPr>
        <p:txBody>
          <a:bodyPr anchor="t"/>
          <a:lstStyle>
            <a:lvl1pPr algn="r">
              <a:defRPr sz="18300" b="1" cap="all"/>
            </a:lvl1pPr>
          </a:lstStyle>
          <a:p>
            <a:r>
              <a:rPr lang="ar-SA" smtClean="0"/>
              <a:t>انقر لتحرير نمط العنوان الرئيسي</a:t>
            </a:r>
            <a:endParaRPr lang="ar-SA"/>
          </a:p>
        </p:txBody>
      </p:sp>
      <p:sp>
        <p:nvSpPr>
          <p:cNvPr id="3" name="عنصر نائب للنص 2"/>
          <p:cNvSpPr>
            <a:spLocks noGrp="1"/>
          </p:cNvSpPr>
          <p:nvPr>
            <p:ph type="body" idx="1"/>
          </p:nvPr>
        </p:nvSpPr>
        <p:spPr>
          <a:xfrm>
            <a:off x="2389025" y="18129280"/>
            <a:ext cx="25706944" cy="9356722"/>
          </a:xfrm>
        </p:spPr>
        <p:txBody>
          <a:bodyPr anchor="b"/>
          <a:lstStyle>
            <a:lvl1pPr marL="0" indent="0">
              <a:buNone/>
              <a:defRPr sz="9100">
                <a:solidFill>
                  <a:schemeClr val="tx1">
                    <a:tint val="75000"/>
                  </a:schemeClr>
                </a:solidFill>
              </a:defRPr>
            </a:lvl1pPr>
            <a:lvl2pPr marL="2086158" indent="0">
              <a:buNone/>
              <a:defRPr sz="8200">
                <a:solidFill>
                  <a:schemeClr val="tx1">
                    <a:tint val="75000"/>
                  </a:schemeClr>
                </a:solidFill>
              </a:defRPr>
            </a:lvl2pPr>
            <a:lvl3pPr marL="4172316" indent="0">
              <a:buNone/>
              <a:defRPr sz="7300">
                <a:solidFill>
                  <a:schemeClr val="tx1">
                    <a:tint val="75000"/>
                  </a:schemeClr>
                </a:solidFill>
              </a:defRPr>
            </a:lvl3pPr>
            <a:lvl4pPr marL="6258474" indent="0">
              <a:buNone/>
              <a:defRPr sz="6400">
                <a:solidFill>
                  <a:schemeClr val="tx1">
                    <a:tint val="75000"/>
                  </a:schemeClr>
                </a:solidFill>
              </a:defRPr>
            </a:lvl4pPr>
            <a:lvl5pPr marL="8344632" indent="0">
              <a:buNone/>
              <a:defRPr sz="6400">
                <a:solidFill>
                  <a:schemeClr val="tx1">
                    <a:tint val="75000"/>
                  </a:schemeClr>
                </a:solidFill>
              </a:defRPr>
            </a:lvl5pPr>
            <a:lvl6pPr marL="10430789" indent="0">
              <a:buNone/>
              <a:defRPr sz="6400">
                <a:solidFill>
                  <a:schemeClr val="tx1">
                    <a:tint val="75000"/>
                  </a:schemeClr>
                </a:solidFill>
              </a:defRPr>
            </a:lvl6pPr>
            <a:lvl7pPr marL="12516947" indent="0">
              <a:buNone/>
              <a:defRPr sz="6400">
                <a:solidFill>
                  <a:schemeClr val="tx1">
                    <a:tint val="75000"/>
                  </a:schemeClr>
                </a:solidFill>
              </a:defRPr>
            </a:lvl7pPr>
            <a:lvl8pPr marL="14603105" indent="0">
              <a:buNone/>
              <a:defRPr sz="6400">
                <a:solidFill>
                  <a:schemeClr val="tx1">
                    <a:tint val="75000"/>
                  </a:schemeClr>
                </a:solidFill>
              </a:defRPr>
            </a:lvl8pPr>
            <a:lvl9pPr marL="16689263" indent="0">
              <a:buNone/>
              <a:defRPr sz="6400">
                <a:solidFill>
                  <a:schemeClr val="tx1">
                    <a:tint val="75000"/>
                  </a:schemeClr>
                </a:solidFill>
              </a:defRPr>
            </a:lvl9pPr>
          </a:lstStyle>
          <a:p>
            <a:pPr lvl="0"/>
            <a:r>
              <a:rPr lang="ar-SA" smtClean="0"/>
              <a:t>انقر لتحرير أنماط النص الرئيسي</a:t>
            </a:r>
          </a:p>
        </p:txBody>
      </p:sp>
      <p:sp>
        <p:nvSpPr>
          <p:cNvPr id="4" name="عنصر نائب للتاريخ 3"/>
          <p:cNvSpPr>
            <a:spLocks noGrp="1"/>
          </p:cNvSpPr>
          <p:nvPr>
            <p:ph type="dt" sz="half" idx="10"/>
          </p:nvPr>
        </p:nvSpPr>
        <p:spPr/>
        <p:txBody>
          <a:bodyPr/>
          <a:lstStyle/>
          <a:p>
            <a:fld id="{1B8ABB09-4A1D-463E-8065-109CC2B7EFAA}" type="datetimeFigureOut">
              <a:rPr lang="ar-SA" smtClean="0"/>
              <a:pPr/>
              <a:t>14/05/1436</a:t>
            </a:fld>
            <a:endParaRPr lang="ar-SA"/>
          </a:p>
        </p:txBody>
      </p:sp>
      <p:sp>
        <p:nvSpPr>
          <p:cNvPr id="5" name="عنصر نائب للتذييل 4"/>
          <p:cNvSpPr>
            <a:spLocks noGrp="1"/>
          </p:cNvSpPr>
          <p:nvPr>
            <p:ph type="ftr" sz="quarter" idx="11"/>
          </p:nvPr>
        </p:nvSpPr>
        <p:spPr/>
        <p:txBody>
          <a:bodyPr/>
          <a:lstStyle/>
          <a:p>
            <a:endParaRPr lang="ar-SA"/>
          </a:p>
        </p:txBody>
      </p:sp>
      <p:sp>
        <p:nvSpPr>
          <p:cNvPr id="6" name="عنصر نائب لرقم الشريحة 5"/>
          <p:cNvSpPr>
            <a:spLocks noGrp="1"/>
          </p:cNvSpPr>
          <p:nvPr>
            <p:ph type="sldNum" sz="quarter" idx="12"/>
          </p:nvPr>
        </p:nvSpPr>
        <p:spPr/>
        <p:txBody>
          <a:bodyPr/>
          <a:lstStyle/>
          <a:p>
            <a:fld id="{0B34F065-1154-456A-91E3-76DE8E75E17B}" type="slidenum">
              <a:rPr lang="ar-SA" smtClean="0"/>
              <a:pPr/>
              <a:t>‹N°›</a:t>
            </a:fld>
            <a:endParaRPr lang="ar-SA"/>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محتويين">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SA"/>
          </a:p>
        </p:txBody>
      </p:sp>
      <p:sp>
        <p:nvSpPr>
          <p:cNvPr id="3" name="عنصر نائب للمحتوى 2"/>
          <p:cNvSpPr>
            <a:spLocks noGrp="1"/>
          </p:cNvSpPr>
          <p:nvPr>
            <p:ph sz="half" idx="1"/>
          </p:nvPr>
        </p:nvSpPr>
        <p:spPr>
          <a:xfrm>
            <a:off x="1512173" y="9980510"/>
            <a:ext cx="13357529" cy="28228599"/>
          </a:xfrm>
        </p:spPr>
        <p:txBody>
          <a:bodyPr/>
          <a:lstStyle>
            <a:lvl1pPr>
              <a:defRPr sz="12800"/>
            </a:lvl1pPr>
            <a:lvl2pPr>
              <a:defRPr sz="11000"/>
            </a:lvl2pPr>
            <a:lvl3pPr>
              <a:defRPr sz="9100"/>
            </a:lvl3pPr>
            <a:lvl4pPr>
              <a:defRPr sz="8200"/>
            </a:lvl4pPr>
            <a:lvl5pPr>
              <a:defRPr sz="8200"/>
            </a:lvl5pPr>
            <a:lvl6pPr>
              <a:defRPr sz="8200"/>
            </a:lvl6pPr>
            <a:lvl7pPr>
              <a:defRPr sz="8200"/>
            </a:lvl7pPr>
            <a:lvl8pPr>
              <a:defRPr sz="8200"/>
            </a:lvl8pPr>
            <a:lvl9pPr>
              <a:defRPr sz="82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محتوى 3"/>
          <p:cNvSpPr>
            <a:spLocks noGrp="1"/>
          </p:cNvSpPr>
          <p:nvPr>
            <p:ph sz="half" idx="2"/>
          </p:nvPr>
        </p:nvSpPr>
        <p:spPr>
          <a:xfrm>
            <a:off x="15373761" y="9980510"/>
            <a:ext cx="13357529" cy="28228599"/>
          </a:xfrm>
        </p:spPr>
        <p:txBody>
          <a:bodyPr/>
          <a:lstStyle>
            <a:lvl1pPr>
              <a:defRPr sz="12800"/>
            </a:lvl1pPr>
            <a:lvl2pPr>
              <a:defRPr sz="11000"/>
            </a:lvl2pPr>
            <a:lvl3pPr>
              <a:defRPr sz="9100"/>
            </a:lvl3pPr>
            <a:lvl4pPr>
              <a:defRPr sz="8200"/>
            </a:lvl4pPr>
            <a:lvl5pPr>
              <a:defRPr sz="8200"/>
            </a:lvl5pPr>
            <a:lvl6pPr>
              <a:defRPr sz="8200"/>
            </a:lvl6pPr>
            <a:lvl7pPr>
              <a:defRPr sz="8200"/>
            </a:lvl7pPr>
            <a:lvl8pPr>
              <a:defRPr sz="8200"/>
            </a:lvl8pPr>
            <a:lvl9pPr>
              <a:defRPr sz="82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5" name="عنصر نائب للتاريخ 4"/>
          <p:cNvSpPr>
            <a:spLocks noGrp="1"/>
          </p:cNvSpPr>
          <p:nvPr>
            <p:ph type="dt" sz="half" idx="10"/>
          </p:nvPr>
        </p:nvSpPr>
        <p:spPr/>
        <p:txBody>
          <a:bodyPr/>
          <a:lstStyle/>
          <a:p>
            <a:fld id="{1B8ABB09-4A1D-463E-8065-109CC2B7EFAA}" type="datetimeFigureOut">
              <a:rPr lang="ar-SA" smtClean="0"/>
              <a:pPr/>
              <a:t>14/05/1436</a:t>
            </a:fld>
            <a:endParaRPr lang="ar-SA"/>
          </a:p>
        </p:txBody>
      </p:sp>
      <p:sp>
        <p:nvSpPr>
          <p:cNvPr id="6" name="عنصر نائب للتذييل 5"/>
          <p:cNvSpPr>
            <a:spLocks noGrp="1"/>
          </p:cNvSpPr>
          <p:nvPr>
            <p:ph type="ftr" sz="quarter" idx="11"/>
          </p:nvPr>
        </p:nvSpPr>
        <p:spPr/>
        <p:txBody>
          <a:bodyPr/>
          <a:lstStyle/>
          <a:p>
            <a:endParaRPr lang="ar-SA"/>
          </a:p>
        </p:txBody>
      </p:sp>
      <p:sp>
        <p:nvSpPr>
          <p:cNvPr id="7" name="عنصر نائب لرقم الشريحة 6"/>
          <p:cNvSpPr>
            <a:spLocks noGrp="1"/>
          </p:cNvSpPr>
          <p:nvPr>
            <p:ph type="sldNum" sz="quarter" idx="12"/>
          </p:nvPr>
        </p:nvSpPr>
        <p:spPr/>
        <p:txBody>
          <a:bodyPr/>
          <a:lstStyle/>
          <a:p>
            <a:fld id="{0B34F065-1154-456A-91E3-76DE8E75E17B}" type="slidenum">
              <a:rPr lang="ar-SA" smtClean="0"/>
              <a:pPr/>
              <a:t>‹N°›</a:t>
            </a:fld>
            <a:endParaRPr lang="ar-SA"/>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مقارنة">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lvl1pPr>
              <a:defRPr/>
            </a:lvl1pPr>
          </a:lstStyle>
          <a:p>
            <a:r>
              <a:rPr lang="ar-SA" smtClean="0"/>
              <a:t>انقر لتحرير نمط العنوان الرئيسي</a:t>
            </a:r>
            <a:endParaRPr lang="ar-SA"/>
          </a:p>
        </p:txBody>
      </p:sp>
      <p:sp>
        <p:nvSpPr>
          <p:cNvPr id="3" name="عنصر نائب للنص 2"/>
          <p:cNvSpPr>
            <a:spLocks noGrp="1"/>
          </p:cNvSpPr>
          <p:nvPr>
            <p:ph type="body" idx="1"/>
          </p:nvPr>
        </p:nvSpPr>
        <p:spPr>
          <a:xfrm>
            <a:off x="1512173" y="9574557"/>
            <a:ext cx="13362782" cy="3990219"/>
          </a:xfrm>
        </p:spPr>
        <p:txBody>
          <a:bodyPr anchor="b"/>
          <a:lstStyle>
            <a:lvl1pPr marL="0" indent="0">
              <a:buNone/>
              <a:defRPr sz="11000" b="1"/>
            </a:lvl1pPr>
            <a:lvl2pPr marL="2086158" indent="0">
              <a:buNone/>
              <a:defRPr sz="9100" b="1"/>
            </a:lvl2pPr>
            <a:lvl3pPr marL="4172316" indent="0">
              <a:buNone/>
              <a:defRPr sz="8200" b="1"/>
            </a:lvl3pPr>
            <a:lvl4pPr marL="6258474" indent="0">
              <a:buNone/>
              <a:defRPr sz="7300" b="1"/>
            </a:lvl4pPr>
            <a:lvl5pPr marL="8344632" indent="0">
              <a:buNone/>
              <a:defRPr sz="7300" b="1"/>
            </a:lvl5pPr>
            <a:lvl6pPr marL="10430789" indent="0">
              <a:buNone/>
              <a:defRPr sz="7300" b="1"/>
            </a:lvl6pPr>
            <a:lvl7pPr marL="12516947" indent="0">
              <a:buNone/>
              <a:defRPr sz="7300" b="1"/>
            </a:lvl7pPr>
            <a:lvl8pPr marL="14603105" indent="0">
              <a:buNone/>
              <a:defRPr sz="7300" b="1"/>
            </a:lvl8pPr>
            <a:lvl9pPr marL="16689263" indent="0">
              <a:buNone/>
              <a:defRPr sz="7300" b="1"/>
            </a:lvl9pPr>
          </a:lstStyle>
          <a:p>
            <a:pPr lvl="0"/>
            <a:r>
              <a:rPr lang="ar-SA" smtClean="0"/>
              <a:t>انقر لتحرير أنماط النص الرئيسي</a:t>
            </a:r>
          </a:p>
        </p:txBody>
      </p:sp>
      <p:sp>
        <p:nvSpPr>
          <p:cNvPr id="4" name="عنصر نائب للمحتوى 3"/>
          <p:cNvSpPr>
            <a:spLocks noGrp="1"/>
          </p:cNvSpPr>
          <p:nvPr>
            <p:ph sz="half" idx="2"/>
          </p:nvPr>
        </p:nvSpPr>
        <p:spPr>
          <a:xfrm>
            <a:off x="1512173" y="13564776"/>
            <a:ext cx="13362782" cy="24644330"/>
          </a:xfrm>
        </p:spPr>
        <p:txBody>
          <a:bodyPr/>
          <a:lstStyle>
            <a:lvl1pPr>
              <a:defRPr sz="11000"/>
            </a:lvl1pPr>
            <a:lvl2pPr>
              <a:defRPr sz="9100"/>
            </a:lvl2pPr>
            <a:lvl3pPr>
              <a:defRPr sz="8200"/>
            </a:lvl3pPr>
            <a:lvl4pPr>
              <a:defRPr sz="7300"/>
            </a:lvl4pPr>
            <a:lvl5pPr>
              <a:defRPr sz="7300"/>
            </a:lvl5pPr>
            <a:lvl6pPr>
              <a:defRPr sz="7300"/>
            </a:lvl6pPr>
            <a:lvl7pPr>
              <a:defRPr sz="7300"/>
            </a:lvl7pPr>
            <a:lvl8pPr>
              <a:defRPr sz="7300"/>
            </a:lvl8pPr>
            <a:lvl9pPr>
              <a:defRPr sz="73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5" name="عنصر نائب للنص 4"/>
          <p:cNvSpPr>
            <a:spLocks noGrp="1"/>
          </p:cNvSpPr>
          <p:nvPr>
            <p:ph type="body" sz="quarter" idx="3"/>
          </p:nvPr>
        </p:nvSpPr>
        <p:spPr>
          <a:xfrm>
            <a:off x="15363261" y="9574557"/>
            <a:ext cx="13368031" cy="3990219"/>
          </a:xfrm>
        </p:spPr>
        <p:txBody>
          <a:bodyPr anchor="b"/>
          <a:lstStyle>
            <a:lvl1pPr marL="0" indent="0">
              <a:buNone/>
              <a:defRPr sz="11000" b="1"/>
            </a:lvl1pPr>
            <a:lvl2pPr marL="2086158" indent="0">
              <a:buNone/>
              <a:defRPr sz="9100" b="1"/>
            </a:lvl2pPr>
            <a:lvl3pPr marL="4172316" indent="0">
              <a:buNone/>
              <a:defRPr sz="8200" b="1"/>
            </a:lvl3pPr>
            <a:lvl4pPr marL="6258474" indent="0">
              <a:buNone/>
              <a:defRPr sz="7300" b="1"/>
            </a:lvl4pPr>
            <a:lvl5pPr marL="8344632" indent="0">
              <a:buNone/>
              <a:defRPr sz="7300" b="1"/>
            </a:lvl5pPr>
            <a:lvl6pPr marL="10430789" indent="0">
              <a:buNone/>
              <a:defRPr sz="7300" b="1"/>
            </a:lvl6pPr>
            <a:lvl7pPr marL="12516947" indent="0">
              <a:buNone/>
              <a:defRPr sz="7300" b="1"/>
            </a:lvl7pPr>
            <a:lvl8pPr marL="14603105" indent="0">
              <a:buNone/>
              <a:defRPr sz="7300" b="1"/>
            </a:lvl8pPr>
            <a:lvl9pPr marL="16689263" indent="0">
              <a:buNone/>
              <a:defRPr sz="7300" b="1"/>
            </a:lvl9pPr>
          </a:lstStyle>
          <a:p>
            <a:pPr lvl="0"/>
            <a:r>
              <a:rPr lang="ar-SA" smtClean="0"/>
              <a:t>انقر لتحرير أنماط النص الرئيسي</a:t>
            </a:r>
          </a:p>
        </p:txBody>
      </p:sp>
      <p:sp>
        <p:nvSpPr>
          <p:cNvPr id="6" name="عنصر نائب للمحتوى 5"/>
          <p:cNvSpPr>
            <a:spLocks noGrp="1"/>
          </p:cNvSpPr>
          <p:nvPr>
            <p:ph sz="quarter" idx="4"/>
          </p:nvPr>
        </p:nvSpPr>
        <p:spPr>
          <a:xfrm>
            <a:off x="15363261" y="13564776"/>
            <a:ext cx="13368031" cy="24644330"/>
          </a:xfrm>
        </p:spPr>
        <p:txBody>
          <a:bodyPr/>
          <a:lstStyle>
            <a:lvl1pPr>
              <a:defRPr sz="11000"/>
            </a:lvl1pPr>
            <a:lvl2pPr>
              <a:defRPr sz="9100"/>
            </a:lvl2pPr>
            <a:lvl3pPr>
              <a:defRPr sz="8200"/>
            </a:lvl3pPr>
            <a:lvl4pPr>
              <a:defRPr sz="7300"/>
            </a:lvl4pPr>
            <a:lvl5pPr>
              <a:defRPr sz="7300"/>
            </a:lvl5pPr>
            <a:lvl6pPr>
              <a:defRPr sz="7300"/>
            </a:lvl6pPr>
            <a:lvl7pPr>
              <a:defRPr sz="7300"/>
            </a:lvl7pPr>
            <a:lvl8pPr>
              <a:defRPr sz="7300"/>
            </a:lvl8pPr>
            <a:lvl9pPr>
              <a:defRPr sz="73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7" name="عنصر نائب للتاريخ 6"/>
          <p:cNvSpPr>
            <a:spLocks noGrp="1"/>
          </p:cNvSpPr>
          <p:nvPr>
            <p:ph type="dt" sz="half" idx="10"/>
          </p:nvPr>
        </p:nvSpPr>
        <p:spPr/>
        <p:txBody>
          <a:bodyPr/>
          <a:lstStyle/>
          <a:p>
            <a:fld id="{1B8ABB09-4A1D-463E-8065-109CC2B7EFAA}" type="datetimeFigureOut">
              <a:rPr lang="ar-SA" smtClean="0"/>
              <a:pPr/>
              <a:t>14/05/1436</a:t>
            </a:fld>
            <a:endParaRPr lang="ar-SA"/>
          </a:p>
        </p:txBody>
      </p:sp>
      <p:sp>
        <p:nvSpPr>
          <p:cNvPr id="8" name="عنصر نائب للتذييل 7"/>
          <p:cNvSpPr>
            <a:spLocks noGrp="1"/>
          </p:cNvSpPr>
          <p:nvPr>
            <p:ph type="ftr" sz="quarter" idx="11"/>
          </p:nvPr>
        </p:nvSpPr>
        <p:spPr/>
        <p:txBody>
          <a:bodyPr/>
          <a:lstStyle/>
          <a:p>
            <a:endParaRPr lang="ar-SA"/>
          </a:p>
        </p:txBody>
      </p:sp>
      <p:sp>
        <p:nvSpPr>
          <p:cNvPr id="9" name="عنصر نائب لرقم الشريحة 8"/>
          <p:cNvSpPr>
            <a:spLocks noGrp="1"/>
          </p:cNvSpPr>
          <p:nvPr>
            <p:ph type="sldNum" sz="quarter" idx="12"/>
          </p:nvPr>
        </p:nvSpPr>
        <p:spPr/>
        <p:txBody>
          <a:bodyPr/>
          <a:lstStyle/>
          <a:p>
            <a:fld id="{0B34F065-1154-456A-91E3-76DE8E75E17B}" type="slidenum">
              <a:rPr lang="ar-SA" smtClean="0"/>
              <a:pPr/>
              <a:t>‹N°›</a:t>
            </a:fld>
            <a:endParaRPr lang="ar-SA"/>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عنوان فقط">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SA"/>
          </a:p>
        </p:txBody>
      </p:sp>
      <p:sp>
        <p:nvSpPr>
          <p:cNvPr id="3" name="عنصر نائب للتاريخ 2"/>
          <p:cNvSpPr>
            <a:spLocks noGrp="1"/>
          </p:cNvSpPr>
          <p:nvPr>
            <p:ph type="dt" sz="half" idx="10"/>
          </p:nvPr>
        </p:nvSpPr>
        <p:spPr/>
        <p:txBody>
          <a:bodyPr/>
          <a:lstStyle/>
          <a:p>
            <a:fld id="{1B8ABB09-4A1D-463E-8065-109CC2B7EFAA}" type="datetimeFigureOut">
              <a:rPr lang="ar-SA" smtClean="0"/>
              <a:pPr/>
              <a:t>14/05/1436</a:t>
            </a:fld>
            <a:endParaRPr lang="ar-SA"/>
          </a:p>
        </p:txBody>
      </p:sp>
      <p:sp>
        <p:nvSpPr>
          <p:cNvPr id="4" name="عنصر نائب للتذييل 3"/>
          <p:cNvSpPr>
            <a:spLocks noGrp="1"/>
          </p:cNvSpPr>
          <p:nvPr>
            <p:ph type="ftr" sz="quarter" idx="11"/>
          </p:nvPr>
        </p:nvSpPr>
        <p:spPr/>
        <p:txBody>
          <a:bodyPr/>
          <a:lstStyle/>
          <a:p>
            <a:endParaRPr lang="ar-SA"/>
          </a:p>
        </p:txBody>
      </p:sp>
      <p:sp>
        <p:nvSpPr>
          <p:cNvPr id="5" name="عنصر نائب لرقم الشريحة 4"/>
          <p:cNvSpPr>
            <a:spLocks noGrp="1"/>
          </p:cNvSpPr>
          <p:nvPr>
            <p:ph type="sldNum" sz="quarter" idx="12"/>
          </p:nvPr>
        </p:nvSpPr>
        <p:spPr/>
        <p:txBody>
          <a:bodyPr/>
          <a:lstStyle/>
          <a:p>
            <a:fld id="{0B34F065-1154-456A-91E3-76DE8E75E17B}" type="slidenum">
              <a:rPr lang="ar-SA" smtClean="0"/>
              <a:pPr/>
              <a:t>‹N°›</a:t>
            </a:fld>
            <a:endParaRPr lang="ar-SA"/>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فارغ">
    <p:spTree>
      <p:nvGrpSpPr>
        <p:cNvPr id="1" name=""/>
        <p:cNvGrpSpPr/>
        <p:nvPr/>
      </p:nvGrpSpPr>
      <p:grpSpPr>
        <a:xfrm>
          <a:off x="0" y="0"/>
          <a:ext cx="0" cy="0"/>
          <a:chOff x="0" y="0"/>
          <a:chExt cx="0" cy="0"/>
        </a:xfrm>
      </p:grpSpPr>
      <p:sp>
        <p:nvSpPr>
          <p:cNvPr id="2" name="عنصر نائب للتاريخ 1"/>
          <p:cNvSpPr>
            <a:spLocks noGrp="1"/>
          </p:cNvSpPr>
          <p:nvPr>
            <p:ph type="dt" sz="half" idx="10"/>
          </p:nvPr>
        </p:nvSpPr>
        <p:spPr/>
        <p:txBody>
          <a:bodyPr/>
          <a:lstStyle/>
          <a:p>
            <a:fld id="{1B8ABB09-4A1D-463E-8065-109CC2B7EFAA}" type="datetimeFigureOut">
              <a:rPr lang="ar-SA" smtClean="0"/>
              <a:pPr/>
              <a:t>14/05/1436</a:t>
            </a:fld>
            <a:endParaRPr lang="ar-SA"/>
          </a:p>
        </p:txBody>
      </p:sp>
      <p:sp>
        <p:nvSpPr>
          <p:cNvPr id="3" name="عنصر نائب للتذييل 2"/>
          <p:cNvSpPr>
            <a:spLocks noGrp="1"/>
          </p:cNvSpPr>
          <p:nvPr>
            <p:ph type="ftr" sz="quarter" idx="11"/>
          </p:nvPr>
        </p:nvSpPr>
        <p:spPr/>
        <p:txBody>
          <a:bodyPr/>
          <a:lstStyle/>
          <a:p>
            <a:endParaRPr lang="ar-SA"/>
          </a:p>
        </p:txBody>
      </p:sp>
      <p:sp>
        <p:nvSpPr>
          <p:cNvPr id="4" name="عنصر نائب لرقم الشريحة 3"/>
          <p:cNvSpPr>
            <a:spLocks noGrp="1"/>
          </p:cNvSpPr>
          <p:nvPr>
            <p:ph type="sldNum" sz="quarter" idx="12"/>
          </p:nvPr>
        </p:nvSpPr>
        <p:spPr/>
        <p:txBody>
          <a:bodyPr/>
          <a:lstStyle/>
          <a:p>
            <a:fld id="{0B34F065-1154-456A-91E3-76DE8E75E17B}" type="slidenum">
              <a:rPr lang="ar-SA" smtClean="0"/>
              <a:pPr/>
              <a:t>‹N°›</a:t>
            </a:fld>
            <a:endParaRPr lang="ar-SA"/>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محتوى ذو تسمية توضيحية">
    <p:spTree>
      <p:nvGrpSpPr>
        <p:cNvPr id="1" name=""/>
        <p:cNvGrpSpPr/>
        <p:nvPr/>
      </p:nvGrpSpPr>
      <p:grpSpPr>
        <a:xfrm>
          <a:off x="0" y="0"/>
          <a:ext cx="0" cy="0"/>
          <a:chOff x="0" y="0"/>
          <a:chExt cx="0" cy="0"/>
        </a:xfrm>
      </p:grpSpPr>
      <p:sp>
        <p:nvSpPr>
          <p:cNvPr id="2" name="عنوان 1"/>
          <p:cNvSpPr>
            <a:spLocks noGrp="1"/>
          </p:cNvSpPr>
          <p:nvPr>
            <p:ph type="title"/>
          </p:nvPr>
        </p:nvSpPr>
        <p:spPr>
          <a:xfrm>
            <a:off x="1512175" y="1703023"/>
            <a:ext cx="9949891" cy="7247749"/>
          </a:xfrm>
        </p:spPr>
        <p:txBody>
          <a:bodyPr anchor="b"/>
          <a:lstStyle>
            <a:lvl1pPr algn="r">
              <a:defRPr sz="9100" b="1"/>
            </a:lvl1pPr>
          </a:lstStyle>
          <a:p>
            <a:r>
              <a:rPr lang="ar-SA" smtClean="0"/>
              <a:t>انقر لتحرير نمط العنوان الرئيسي</a:t>
            </a:r>
            <a:endParaRPr lang="ar-SA"/>
          </a:p>
        </p:txBody>
      </p:sp>
      <p:sp>
        <p:nvSpPr>
          <p:cNvPr id="3" name="عنصر نائب للمحتوى 2"/>
          <p:cNvSpPr>
            <a:spLocks noGrp="1"/>
          </p:cNvSpPr>
          <p:nvPr>
            <p:ph idx="1"/>
          </p:nvPr>
        </p:nvSpPr>
        <p:spPr>
          <a:xfrm>
            <a:off x="11824354" y="1703026"/>
            <a:ext cx="16906936" cy="36506083"/>
          </a:xfrm>
        </p:spPr>
        <p:txBody>
          <a:bodyPr/>
          <a:lstStyle>
            <a:lvl1pPr>
              <a:defRPr sz="14600"/>
            </a:lvl1pPr>
            <a:lvl2pPr>
              <a:defRPr sz="12800"/>
            </a:lvl2pPr>
            <a:lvl3pPr>
              <a:defRPr sz="11000"/>
            </a:lvl3pPr>
            <a:lvl4pPr>
              <a:defRPr sz="9100"/>
            </a:lvl4pPr>
            <a:lvl5pPr>
              <a:defRPr sz="9100"/>
            </a:lvl5pPr>
            <a:lvl6pPr>
              <a:defRPr sz="9100"/>
            </a:lvl6pPr>
            <a:lvl7pPr>
              <a:defRPr sz="9100"/>
            </a:lvl7pPr>
            <a:lvl8pPr>
              <a:defRPr sz="9100"/>
            </a:lvl8pPr>
            <a:lvl9pPr>
              <a:defRPr sz="91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نص 3"/>
          <p:cNvSpPr>
            <a:spLocks noGrp="1"/>
          </p:cNvSpPr>
          <p:nvPr>
            <p:ph type="body" sz="half" idx="2"/>
          </p:nvPr>
        </p:nvSpPr>
        <p:spPr>
          <a:xfrm>
            <a:off x="1512175" y="8950775"/>
            <a:ext cx="9949891" cy="29258334"/>
          </a:xfrm>
        </p:spPr>
        <p:txBody>
          <a:bodyPr/>
          <a:lstStyle>
            <a:lvl1pPr marL="0" indent="0">
              <a:buNone/>
              <a:defRPr sz="6400"/>
            </a:lvl1pPr>
            <a:lvl2pPr marL="2086158" indent="0">
              <a:buNone/>
              <a:defRPr sz="5500"/>
            </a:lvl2pPr>
            <a:lvl3pPr marL="4172316" indent="0">
              <a:buNone/>
              <a:defRPr sz="4600"/>
            </a:lvl3pPr>
            <a:lvl4pPr marL="6258474" indent="0">
              <a:buNone/>
              <a:defRPr sz="4100"/>
            </a:lvl4pPr>
            <a:lvl5pPr marL="8344632" indent="0">
              <a:buNone/>
              <a:defRPr sz="4100"/>
            </a:lvl5pPr>
            <a:lvl6pPr marL="10430789" indent="0">
              <a:buNone/>
              <a:defRPr sz="4100"/>
            </a:lvl6pPr>
            <a:lvl7pPr marL="12516947" indent="0">
              <a:buNone/>
              <a:defRPr sz="4100"/>
            </a:lvl7pPr>
            <a:lvl8pPr marL="14603105" indent="0">
              <a:buNone/>
              <a:defRPr sz="4100"/>
            </a:lvl8pPr>
            <a:lvl9pPr marL="16689263" indent="0">
              <a:buNone/>
              <a:defRPr sz="4100"/>
            </a:lvl9pPr>
          </a:lstStyle>
          <a:p>
            <a:pPr lvl="0"/>
            <a:r>
              <a:rPr lang="ar-SA" smtClean="0"/>
              <a:t>انقر لتحرير أنماط النص الرئيسي</a:t>
            </a:r>
          </a:p>
        </p:txBody>
      </p:sp>
      <p:sp>
        <p:nvSpPr>
          <p:cNvPr id="5" name="عنصر نائب للتاريخ 4"/>
          <p:cNvSpPr>
            <a:spLocks noGrp="1"/>
          </p:cNvSpPr>
          <p:nvPr>
            <p:ph type="dt" sz="half" idx="10"/>
          </p:nvPr>
        </p:nvSpPr>
        <p:spPr/>
        <p:txBody>
          <a:bodyPr/>
          <a:lstStyle/>
          <a:p>
            <a:fld id="{1B8ABB09-4A1D-463E-8065-109CC2B7EFAA}" type="datetimeFigureOut">
              <a:rPr lang="ar-SA" smtClean="0"/>
              <a:pPr/>
              <a:t>14/05/1436</a:t>
            </a:fld>
            <a:endParaRPr lang="ar-SA"/>
          </a:p>
        </p:txBody>
      </p:sp>
      <p:sp>
        <p:nvSpPr>
          <p:cNvPr id="6" name="عنصر نائب للتذييل 5"/>
          <p:cNvSpPr>
            <a:spLocks noGrp="1"/>
          </p:cNvSpPr>
          <p:nvPr>
            <p:ph type="ftr" sz="quarter" idx="11"/>
          </p:nvPr>
        </p:nvSpPr>
        <p:spPr/>
        <p:txBody>
          <a:bodyPr/>
          <a:lstStyle/>
          <a:p>
            <a:endParaRPr lang="ar-SA"/>
          </a:p>
        </p:txBody>
      </p:sp>
      <p:sp>
        <p:nvSpPr>
          <p:cNvPr id="7" name="عنصر نائب لرقم الشريحة 6"/>
          <p:cNvSpPr>
            <a:spLocks noGrp="1"/>
          </p:cNvSpPr>
          <p:nvPr>
            <p:ph type="sldNum" sz="quarter" idx="12"/>
          </p:nvPr>
        </p:nvSpPr>
        <p:spPr/>
        <p:txBody>
          <a:bodyPr/>
          <a:lstStyle/>
          <a:p>
            <a:fld id="{0B34F065-1154-456A-91E3-76DE8E75E17B}" type="slidenum">
              <a:rPr lang="ar-SA" smtClean="0"/>
              <a:pPr/>
              <a:t>‹N°›</a:t>
            </a:fld>
            <a:endParaRPr lang="ar-SA"/>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صورة ذو تسمية توضيحية">
    <p:spTree>
      <p:nvGrpSpPr>
        <p:cNvPr id="1" name=""/>
        <p:cNvGrpSpPr/>
        <p:nvPr/>
      </p:nvGrpSpPr>
      <p:grpSpPr>
        <a:xfrm>
          <a:off x="0" y="0"/>
          <a:ext cx="0" cy="0"/>
          <a:chOff x="0" y="0"/>
          <a:chExt cx="0" cy="0"/>
        </a:xfrm>
      </p:grpSpPr>
      <p:sp>
        <p:nvSpPr>
          <p:cNvPr id="2" name="عنوان 1"/>
          <p:cNvSpPr>
            <a:spLocks noGrp="1"/>
          </p:cNvSpPr>
          <p:nvPr>
            <p:ph type="title"/>
          </p:nvPr>
        </p:nvSpPr>
        <p:spPr>
          <a:xfrm>
            <a:off x="5927930" y="29941520"/>
            <a:ext cx="18146078" cy="3534766"/>
          </a:xfrm>
        </p:spPr>
        <p:txBody>
          <a:bodyPr anchor="b"/>
          <a:lstStyle>
            <a:lvl1pPr algn="r">
              <a:defRPr sz="9100" b="1"/>
            </a:lvl1pPr>
          </a:lstStyle>
          <a:p>
            <a:r>
              <a:rPr lang="ar-SA" smtClean="0"/>
              <a:t>انقر لتحرير نمط العنوان الرئيسي</a:t>
            </a:r>
            <a:endParaRPr lang="ar-SA"/>
          </a:p>
        </p:txBody>
      </p:sp>
      <p:sp>
        <p:nvSpPr>
          <p:cNvPr id="3" name="عنصر نائب للصورة 2"/>
          <p:cNvSpPr>
            <a:spLocks noGrp="1"/>
          </p:cNvSpPr>
          <p:nvPr>
            <p:ph type="pic" idx="1"/>
          </p:nvPr>
        </p:nvSpPr>
        <p:spPr>
          <a:xfrm>
            <a:off x="5927930" y="3821900"/>
            <a:ext cx="18146078" cy="25664160"/>
          </a:xfrm>
        </p:spPr>
        <p:txBody>
          <a:bodyPr/>
          <a:lstStyle>
            <a:lvl1pPr marL="0" indent="0">
              <a:buNone/>
              <a:defRPr sz="14600"/>
            </a:lvl1pPr>
            <a:lvl2pPr marL="2086158" indent="0">
              <a:buNone/>
              <a:defRPr sz="12800"/>
            </a:lvl2pPr>
            <a:lvl3pPr marL="4172316" indent="0">
              <a:buNone/>
              <a:defRPr sz="11000"/>
            </a:lvl3pPr>
            <a:lvl4pPr marL="6258474" indent="0">
              <a:buNone/>
              <a:defRPr sz="9100"/>
            </a:lvl4pPr>
            <a:lvl5pPr marL="8344632" indent="0">
              <a:buNone/>
              <a:defRPr sz="9100"/>
            </a:lvl5pPr>
            <a:lvl6pPr marL="10430789" indent="0">
              <a:buNone/>
              <a:defRPr sz="9100"/>
            </a:lvl6pPr>
            <a:lvl7pPr marL="12516947" indent="0">
              <a:buNone/>
              <a:defRPr sz="9100"/>
            </a:lvl7pPr>
            <a:lvl8pPr marL="14603105" indent="0">
              <a:buNone/>
              <a:defRPr sz="9100"/>
            </a:lvl8pPr>
            <a:lvl9pPr marL="16689263" indent="0">
              <a:buNone/>
              <a:defRPr sz="9100"/>
            </a:lvl9pPr>
          </a:lstStyle>
          <a:p>
            <a:endParaRPr lang="ar-SA"/>
          </a:p>
        </p:txBody>
      </p:sp>
      <p:sp>
        <p:nvSpPr>
          <p:cNvPr id="4" name="عنصر نائب للنص 3"/>
          <p:cNvSpPr>
            <a:spLocks noGrp="1"/>
          </p:cNvSpPr>
          <p:nvPr>
            <p:ph type="body" sz="half" idx="2"/>
          </p:nvPr>
        </p:nvSpPr>
        <p:spPr>
          <a:xfrm>
            <a:off x="5927930" y="33476286"/>
            <a:ext cx="18146078" cy="5019954"/>
          </a:xfrm>
        </p:spPr>
        <p:txBody>
          <a:bodyPr/>
          <a:lstStyle>
            <a:lvl1pPr marL="0" indent="0">
              <a:buNone/>
              <a:defRPr sz="6400"/>
            </a:lvl1pPr>
            <a:lvl2pPr marL="2086158" indent="0">
              <a:buNone/>
              <a:defRPr sz="5500"/>
            </a:lvl2pPr>
            <a:lvl3pPr marL="4172316" indent="0">
              <a:buNone/>
              <a:defRPr sz="4600"/>
            </a:lvl3pPr>
            <a:lvl4pPr marL="6258474" indent="0">
              <a:buNone/>
              <a:defRPr sz="4100"/>
            </a:lvl4pPr>
            <a:lvl5pPr marL="8344632" indent="0">
              <a:buNone/>
              <a:defRPr sz="4100"/>
            </a:lvl5pPr>
            <a:lvl6pPr marL="10430789" indent="0">
              <a:buNone/>
              <a:defRPr sz="4100"/>
            </a:lvl6pPr>
            <a:lvl7pPr marL="12516947" indent="0">
              <a:buNone/>
              <a:defRPr sz="4100"/>
            </a:lvl7pPr>
            <a:lvl8pPr marL="14603105" indent="0">
              <a:buNone/>
              <a:defRPr sz="4100"/>
            </a:lvl8pPr>
            <a:lvl9pPr marL="16689263" indent="0">
              <a:buNone/>
              <a:defRPr sz="4100"/>
            </a:lvl9pPr>
          </a:lstStyle>
          <a:p>
            <a:pPr lvl="0"/>
            <a:r>
              <a:rPr lang="ar-SA" smtClean="0"/>
              <a:t>انقر لتحرير أنماط النص الرئيسي</a:t>
            </a:r>
          </a:p>
        </p:txBody>
      </p:sp>
      <p:sp>
        <p:nvSpPr>
          <p:cNvPr id="5" name="عنصر نائب للتاريخ 4"/>
          <p:cNvSpPr>
            <a:spLocks noGrp="1"/>
          </p:cNvSpPr>
          <p:nvPr>
            <p:ph type="dt" sz="half" idx="10"/>
          </p:nvPr>
        </p:nvSpPr>
        <p:spPr/>
        <p:txBody>
          <a:bodyPr/>
          <a:lstStyle/>
          <a:p>
            <a:fld id="{1B8ABB09-4A1D-463E-8065-109CC2B7EFAA}" type="datetimeFigureOut">
              <a:rPr lang="ar-SA" smtClean="0"/>
              <a:pPr/>
              <a:t>14/05/1436</a:t>
            </a:fld>
            <a:endParaRPr lang="ar-SA"/>
          </a:p>
        </p:txBody>
      </p:sp>
      <p:sp>
        <p:nvSpPr>
          <p:cNvPr id="6" name="عنصر نائب للتذييل 5"/>
          <p:cNvSpPr>
            <a:spLocks noGrp="1"/>
          </p:cNvSpPr>
          <p:nvPr>
            <p:ph type="ftr" sz="quarter" idx="11"/>
          </p:nvPr>
        </p:nvSpPr>
        <p:spPr/>
        <p:txBody>
          <a:bodyPr/>
          <a:lstStyle/>
          <a:p>
            <a:endParaRPr lang="ar-SA"/>
          </a:p>
        </p:txBody>
      </p:sp>
      <p:sp>
        <p:nvSpPr>
          <p:cNvPr id="7" name="عنصر نائب لرقم الشريحة 6"/>
          <p:cNvSpPr>
            <a:spLocks noGrp="1"/>
          </p:cNvSpPr>
          <p:nvPr>
            <p:ph type="sldNum" sz="quarter" idx="12"/>
          </p:nvPr>
        </p:nvSpPr>
        <p:spPr/>
        <p:txBody>
          <a:bodyPr/>
          <a:lstStyle/>
          <a:p>
            <a:fld id="{0B34F065-1154-456A-91E3-76DE8E75E17B}" type="slidenum">
              <a:rPr lang="ar-SA" smtClean="0"/>
              <a:pPr/>
              <a:t>‹N°›</a:t>
            </a:fld>
            <a:endParaRPr lang="ar-SA"/>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عنصر نائب للعنوان 1"/>
          <p:cNvSpPr>
            <a:spLocks noGrp="1"/>
          </p:cNvSpPr>
          <p:nvPr>
            <p:ph type="title"/>
          </p:nvPr>
        </p:nvSpPr>
        <p:spPr>
          <a:xfrm>
            <a:off x="1512173" y="1712928"/>
            <a:ext cx="27219117" cy="7128933"/>
          </a:xfrm>
          <a:prstGeom prst="rect">
            <a:avLst/>
          </a:prstGeom>
        </p:spPr>
        <p:txBody>
          <a:bodyPr vert="horz" lIns="417232" tIns="208616" rIns="417232" bIns="208616" rtlCol="1" anchor="ctr">
            <a:normAutofit/>
          </a:bodyPr>
          <a:lstStyle/>
          <a:p>
            <a:r>
              <a:rPr lang="ar-SA" smtClean="0"/>
              <a:t>انقر لتحرير نمط العنوان الرئيسي</a:t>
            </a:r>
            <a:endParaRPr lang="ar-SA"/>
          </a:p>
        </p:txBody>
      </p:sp>
      <p:sp>
        <p:nvSpPr>
          <p:cNvPr id="3" name="عنصر نائب للنص 2"/>
          <p:cNvSpPr>
            <a:spLocks noGrp="1"/>
          </p:cNvSpPr>
          <p:nvPr>
            <p:ph type="body" idx="1"/>
          </p:nvPr>
        </p:nvSpPr>
        <p:spPr>
          <a:xfrm>
            <a:off x="1512173" y="9980510"/>
            <a:ext cx="27219117" cy="28228599"/>
          </a:xfrm>
          <a:prstGeom prst="rect">
            <a:avLst/>
          </a:prstGeom>
        </p:spPr>
        <p:txBody>
          <a:bodyPr vert="horz" lIns="417232" tIns="208616" rIns="417232" bIns="208616" rtlCol="1">
            <a:normAutofit/>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تاريخ 3"/>
          <p:cNvSpPr>
            <a:spLocks noGrp="1"/>
          </p:cNvSpPr>
          <p:nvPr>
            <p:ph type="dt" sz="half" idx="2"/>
          </p:nvPr>
        </p:nvSpPr>
        <p:spPr>
          <a:xfrm>
            <a:off x="21674482" y="39644794"/>
            <a:ext cx="7056808" cy="2277298"/>
          </a:xfrm>
          <a:prstGeom prst="rect">
            <a:avLst/>
          </a:prstGeom>
        </p:spPr>
        <p:txBody>
          <a:bodyPr vert="horz" lIns="417232" tIns="208616" rIns="417232" bIns="208616" rtlCol="1" anchor="ctr"/>
          <a:lstStyle>
            <a:lvl1pPr algn="r">
              <a:defRPr sz="5500">
                <a:solidFill>
                  <a:schemeClr val="tx1">
                    <a:tint val="75000"/>
                  </a:schemeClr>
                </a:solidFill>
              </a:defRPr>
            </a:lvl1pPr>
          </a:lstStyle>
          <a:p>
            <a:fld id="{1B8ABB09-4A1D-463E-8065-109CC2B7EFAA}" type="datetimeFigureOut">
              <a:rPr lang="ar-SA" smtClean="0"/>
              <a:pPr/>
              <a:t>14/05/1436</a:t>
            </a:fld>
            <a:endParaRPr lang="ar-SA"/>
          </a:p>
        </p:txBody>
      </p:sp>
      <p:sp>
        <p:nvSpPr>
          <p:cNvPr id="5" name="عنصر نائب للتذييل 4"/>
          <p:cNvSpPr>
            <a:spLocks noGrp="1"/>
          </p:cNvSpPr>
          <p:nvPr>
            <p:ph type="ftr" sz="quarter" idx="3"/>
          </p:nvPr>
        </p:nvSpPr>
        <p:spPr>
          <a:xfrm>
            <a:off x="10333183" y="39644794"/>
            <a:ext cx="9577097" cy="2277298"/>
          </a:xfrm>
          <a:prstGeom prst="rect">
            <a:avLst/>
          </a:prstGeom>
        </p:spPr>
        <p:txBody>
          <a:bodyPr vert="horz" lIns="417232" tIns="208616" rIns="417232" bIns="208616" rtlCol="1" anchor="ctr"/>
          <a:lstStyle>
            <a:lvl1pPr algn="ctr">
              <a:defRPr sz="5500">
                <a:solidFill>
                  <a:schemeClr val="tx1">
                    <a:tint val="75000"/>
                  </a:schemeClr>
                </a:solidFill>
              </a:defRPr>
            </a:lvl1pPr>
          </a:lstStyle>
          <a:p>
            <a:endParaRPr lang="ar-SA"/>
          </a:p>
        </p:txBody>
      </p:sp>
      <p:sp>
        <p:nvSpPr>
          <p:cNvPr id="6" name="عنصر نائب لرقم الشريحة 5"/>
          <p:cNvSpPr>
            <a:spLocks noGrp="1"/>
          </p:cNvSpPr>
          <p:nvPr>
            <p:ph type="sldNum" sz="quarter" idx="4"/>
          </p:nvPr>
        </p:nvSpPr>
        <p:spPr>
          <a:xfrm>
            <a:off x="1512173" y="39644794"/>
            <a:ext cx="7056808" cy="2277298"/>
          </a:xfrm>
          <a:prstGeom prst="rect">
            <a:avLst/>
          </a:prstGeom>
        </p:spPr>
        <p:txBody>
          <a:bodyPr vert="horz" lIns="417232" tIns="208616" rIns="417232" bIns="208616" rtlCol="1" anchor="ctr"/>
          <a:lstStyle>
            <a:lvl1pPr algn="l">
              <a:defRPr sz="5500">
                <a:solidFill>
                  <a:schemeClr val="tx1">
                    <a:tint val="75000"/>
                  </a:schemeClr>
                </a:solidFill>
              </a:defRPr>
            </a:lvl1pPr>
          </a:lstStyle>
          <a:p>
            <a:fld id="{0B34F065-1154-456A-91E3-76DE8E75E17B}" type="slidenum">
              <a:rPr lang="ar-SA" smtClean="0"/>
              <a:pPr/>
              <a:t>‹N°›</a:t>
            </a:fld>
            <a:endParaRPr lang="ar-SA"/>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172316" rtl="1" eaLnBrk="1" latinLnBrk="0" hangingPunct="1">
        <a:spcBef>
          <a:spcPct val="0"/>
        </a:spcBef>
        <a:buNone/>
        <a:defRPr sz="20100" kern="1200">
          <a:solidFill>
            <a:schemeClr val="tx1"/>
          </a:solidFill>
          <a:latin typeface="+mj-lt"/>
          <a:ea typeface="+mj-ea"/>
          <a:cs typeface="+mj-cs"/>
        </a:defRPr>
      </a:lvl1pPr>
    </p:titleStyle>
    <p:bodyStyle>
      <a:lvl1pPr marL="1564618" indent="-1564618" algn="r" defTabSz="4172316" rtl="1" eaLnBrk="1" latinLnBrk="0" hangingPunct="1">
        <a:spcBef>
          <a:spcPct val="20000"/>
        </a:spcBef>
        <a:buFont typeface="Arial" pitchFamily="34" charset="0"/>
        <a:buChar char="•"/>
        <a:defRPr sz="14600" kern="1200">
          <a:solidFill>
            <a:schemeClr val="tx1"/>
          </a:solidFill>
          <a:latin typeface="+mn-lt"/>
          <a:ea typeface="+mn-ea"/>
          <a:cs typeface="+mn-cs"/>
        </a:defRPr>
      </a:lvl1pPr>
      <a:lvl2pPr marL="3390007" indent="-1303849" algn="r" defTabSz="4172316" rtl="1" eaLnBrk="1" latinLnBrk="0" hangingPunct="1">
        <a:spcBef>
          <a:spcPct val="20000"/>
        </a:spcBef>
        <a:buFont typeface="Arial" pitchFamily="34" charset="0"/>
        <a:buChar char="–"/>
        <a:defRPr sz="12800" kern="1200">
          <a:solidFill>
            <a:schemeClr val="tx1"/>
          </a:solidFill>
          <a:latin typeface="+mn-lt"/>
          <a:ea typeface="+mn-ea"/>
          <a:cs typeface="+mn-cs"/>
        </a:defRPr>
      </a:lvl2pPr>
      <a:lvl3pPr marL="5215395" indent="-1043079" algn="r" defTabSz="4172316" rtl="1" eaLnBrk="1" latinLnBrk="0" hangingPunct="1">
        <a:spcBef>
          <a:spcPct val="20000"/>
        </a:spcBef>
        <a:buFont typeface="Arial" pitchFamily="34" charset="0"/>
        <a:buChar char="•"/>
        <a:defRPr sz="11000" kern="1200">
          <a:solidFill>
            <a:schemeClr val="tx1"/>
          </a:solidFill>
          <a:latin typeface="+mn-lt"/>
          <a:ea typeface="+mn-ea"/>
          <a:cs typeface="+mn-cs"/>
        </a:defRPr>
      </a:lvl3pPr>
      <a:lvl4pPr marL="7301553" indent="-1043079" algn="r" defTabSz="4172316" rtl="1" eaLnBrk="1" latinLnBrk="0" hangingPunct="1">
        <a:spcBef>
          <a:spcPct val="20000"/>
        </a:spcBef>
        <a:buFont typeface="Arial" pitchFamily="34" charset="0"/>
        <a:buChar char="–"/>
        <a:defRPr sz="9100" kern="1200">
          <a:solidFill>
            <a:schemeClr val="tx1"/>
          </a:solidFill>
          <a:latin typeface="+mn-lt"/>
          <a:ea typeface="+mn-ea"/>
          <a:cs typeface="+mn-cs"/>
        </a:defRPr>
      </a:lvl4pPr>
      <a:lvl5pPr marL="9387710" indent="-1043079" algn="r" defTabSz="4172316" rtl="1" eaLnBrk="1" latinLnBrk="0" hangingPunct="1">
        <a:spcBef>
          <a:spcPct val="20000"/>
        </a:spcBef>
        <a:buFont typeface="Arial" pitchFamily="34" charset="0"/>
        <a:buChar char="»"/>
        <a:defRPr sz="9100" kern="1200">
          <a:solidFill>
            <a:schemeClr val="tx1"/>
          </a:solidFill>
          <a:latin typeface="+mn-lt"/>
          <a:ea typeface="+mn-ea"/>
          <a:cs typeface="+mn-cs"/>
        </a:defRPr>
      </a:lvl5pPr>
      <a:lvl6pPr marL="11473868" indent="-1043079" algn="r" defTabSz="4172316" rtl="1" eaLnBrk="1" latinLnBrk="0" hangingPunct="1">
        <a:spcBef>
          <a:spcPct val="20000"/>
        </a:spcBef>
        <a:buFont typeface="Arial" pitchFamily="34" charset="0"/>
        <a:buChar char="•"/>
        <a:defRPr sz="9100" kern="1200">
          <a:solidFill>
            <a:schemeClr val="tx1"/>
          </a:solidFill>
          <a:latin typeface="+mn-lt"/>
          <a:ea typeface="+mn-ea"/>
          <a:cs typeface="+mn-cs"/>
        </a:defRPr>
      </a:lvl6pPr>
      <a:lvl7pPr marL="13560026" indent="-1043079" algn="r" defTabSz="4172316" rtl="1" eaLnBrk="1" latinLnBrk="0" hangingPunct="1">
        <a:spcBef>
          <a:spcPct val="20000"/>
        </a:spcBef>
        <a:buFont typeface="Arial" pitchFamily="34" charset="0"/>
        <a:buChar char="•"/>
        <a:defRPr sz="9100" kern="1200">
          <a:solidFill>
            <a:schemeClr val="tx1"/>
          </a:solidFill>
          <a:latin typeface="+mn-lt"/>
          <a:ea typeface="+mn-ea"/>
          <a:cs typeface="+mn-cs"/>
        </a:defRPr>
      </a:lvl7pPr>
      <a:lvl8pPr marL="15646184" indent="-1043079" algn="r" defTabSz="4172316" rtl="1" eaLnBrk="1" latinLnBrk="0" hangingPunct="1">
        <a:spcBef>
          <a:spcPct val="20000"/>
        </a:spcBef>
        <a:buFont typeface="Arial" pitchFamily="34" charset="0"/>
        <a:buChar char="•"/>
        <a:defRPr sz="9100" kern="1200">
          <a:solidFill>
            <a:schemeClr val="tx1"/>
          </a:solidFill>
          <a:latin typeface="+mn-lt"/>
          <a:ea typeface="+mn-ea"/>
          <a:cs typeface="+mn-cs"/>
        </a:defRPr>
      </a:lvl8pPr>
      <a:lvl9pPr marL="17732342" indent="-1043079" algn="r" defTabSz="4172316" rtl="1" eaLnBrk="1" latinLnBrk="0" hangingPunct="1">
        <a:spcBef>
          <a:spcPct val="20000"/>
        </a:spcBef>
        <a:buFont typeface="Arial" pitchFamily="34" charset="0"/>
        <a:buChar char="•"/>
        <a:defRPr sz="9100" kern="1200">
          <a:solidFill>
            <a:schemeClr val="tx1"/>
          </a:solidFill>
          <a:latin typeface="+mn-lt"/>
          <a:ea typeface="+mn-ea"/>
          <a:cs typeface="+mn-cs"/>
        </a:defRPr>
      </a:lvl9pPr>
    </p:bodyStyle>
    <p:otherStyle>
      <a:defPPr>
        <a:defRPr lang="ar-SA"/>
      </a:defPPr>
      <a:lvl1pPr marL="0" algn="r" defTabSz="4172316" rtl="1" eaLnBrk="1" latinLnBrk="0" hangingPunct="1">
        <a:defRPr sz="8200" kern="1200">
          <a:solidFill>
            <a:schemeClr val="tx1"/>
          </a:solidFill>
          <a:latin typeface="+mn-lt"/>
          <a:ea typeface="+mn-ea"/>
          <a:cs typeface="+mn-cs"/>
        </a:defRPr>
      </a:lvl1pPr>
      <a:lvl2pPr marL="2086158" algn="r" defTabSz="4172316" rtl="1" eaLnBrk="1" latinLnBrk="0" hangingPunct="1">
        <a:defRPr sz="8200" kern="1200">
          <a:solidFill>
            <a:schemeClr val="tx1"/>
          </a:solidFill>
          <a:latin typeface="+mn-lt"/>
          <a:ea typeface="+mn-ea"/>
          <a:cs typeface="+mn-cs"/>
        </a:defRPr>
      </a:lvl2pPr>
      <a:lvl3pPr marL="4172316" algn="r" defTabSz="4172316" rtl="1" eaLnBrk="1" latinLnBrk="0" hangingPunct="1">
        <a:defRPr sz="8200" kern="1200">
          <a:solidFill>
            <a:schemeClr val="tx1"/>
          </a:solidFill>
          <a:latin typeface="+mn-lt"/>
          <a:ea typeface="+mn-ea"/>
          <a:cs typeface="+mn-cs"/>
        </a:defRPr>
      </a:lvl3pPr>
      <a:lvl4pPr marL="6258474" algn="r" defTabSz="4172316" rtl="1" eaLnBrk="1" latinLnBrk="0" hangingPunct="1">
        <a:defRPr sz="8200" kern="1200">
          <a:solidFill>
            <a:schemeClr val="tx1"/>
          </a:solidFill>
          <a:latin typeface="+mn-lt"/>
          <a:ea typeface="+mn-ea"/>
          <a:cs typeface="+mn-cs"/>
        </a:defRPr>
      </a:lvl4pPr>
      <a:lvl5pPr marL="8344632" algn="r" defTabSz="4172316" rtl="1" eaLnBrk="1" latinLnBrk="0" hangingPunct="1">
        <a:defRPr sz="8200" kern="1200">
          <a:solidFill>
            <a:schemeClr val="tx1"/>
          </a:solidFill>
          <a:latin typeface="+mn-lt"/>
          <a:ea typeface="+mn-ea"/>
          <a:cs typeface="+mn-cs"/>
        </a:defRPr>
      </a:lvl5pPr>
      <a:lvl6pPr marL="10430789" algn="r" defTabSz="4172316" rtl="1" eaLnBrk="1" latinLnBrk="0" hangingPunct="1">
        <a:defRPr sz="8200" kern="1200">
          <a:solidFill>
            <a:schemeClr val="tx1"/>
          </a:solidFill>
          <a:latin typeface="+mn-lt"/>
          <a:ea typeface="+mn-ea"/>
          <a:cs typeface="+mn-cs"/>
        </a:defRPr>
      </a:lvl6pPr>
      <a:lvl7pPr marL="12516947" algn="r" defTabSz="4172316" rtl="1" eaLnBrk="1" latinLnBrk="0" hangingPunct="1">
        <a:defRPr sz="8200" kern="1200">
          <a:solidFill>
            <a:schemeClr val="tx1"/>
          </a:solidFill>
          <a:latin typeface="+mn-lt"/>
          <a:ea typeface="+mn-ea"/>
          <a:cs typeface="+mn-cs"/>
        </a:defRPr>
      </a:lvl7pPr>
      <a:lvl8pPr marL="14603105" algn="r" defTabSz="4172316" rtl="1" eaLnBrk="1" latinLnBrk="0" hangingPunct="1">
        <a:defRPr sz="8200" kern="1200">
          <a:solidFill>
            <a:schemeClr val="tx1"/>
          </a:solidFill>
          <a:latin typeface="+mn-lt"/>
          <a:ea typeface="+mn-ea"/>
          <a:cs typeface="+mn-cs"/>
        </a:defRPr>
      </a:lvl8pPr>
      <a:lvl9pPr marL="16689263" algn="r" defTabSz="4172316" rtl="1" eaLnBrk="1" latinLnBrk="0" hangingPunct="1">
        <a:defRPr sz="82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jpeg"/><Relationship Id="rId3" Type="http://schemas.openxmlformats.org/officeDocument/2006/relationships/image" Target="../media/image2.jpeg"/><Relationship Id="rId7" Type="http://schemas.openxmlformats.org/officeDocument/2006/relationships/image" Target="../media/image6.jpeg"/><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5.jpeg"/><Relationship Id="rId5" Type="http://schemas.openxmlformats.org/officeDocument/2006/relationships/image" Target="../media/image4.jpeg"/><Relationship Id="rId4" Type="http://schemas.openxmlformats.org/officeDocument/2006/relationships/image" Target="../media/image3.jpeg"/><Relationship Id="rId9" Type="http://schemas.openxmlformats.org/officeDocument/2006/relationships/image" Target="../media/image8.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ctrTitle"/>
          </p:nvPr>
        </p:nvSpPr>
        <p:spPr>
          <a:xfrm>
            <a:off x="0" y="0"/>
            <a:ext cx="30243463" cy="8713392"/>
          </a:xfrm>
        </p:spPr>
        <p:style>
          <a:lnRef idx="1">
            <a:schemeClr val="accent1"/>
          </a:lnRef>
          <a:fillRef idx="2">
            <a:schemeClr val="accent1"/>
          </a:fillRef>
          <a:effectRef idx="1">
            <a:schemeClr val="accent1"/>
          </a:effectRef>
          <a:fontRef idx="minor">
            <a:schemeClr val="dk1"/>
          </a:fontRef>
        </p:style>
        <p:txBody>
          <a:bodyPr>
            <a:normAutofit fontScale="90000"/>
          </a:bodyPr>
          <a:lstStyle/>
          <a:p>
            <a:r>
              <a:rPr lang="ar-DZ" sz="4000" dirty="0" smtClean="0">
                <a:latin typeface="Times New Roman" pitchFamily="18" charset="0"/>
                <a:cs typeface="Arial" pitchFamily="34" charset="0"/>
              </a:rPr>
              <a:t/>
            </a:r>
            <a:br>
              <a:rPr lang="ar-DZ" sz="4000" dirty="0" smtClean="0">
                <a:latin typeface="Times New Roman" pitchFamily="18" charset="0"/>
                <a:cs typeface="Arial" pitchFamily="34" charset="0"/>
              </a:rPr>
            </a:br>
            <a:r>
              <a:rPr lang="ar-DZ" sz="5000" b="1" dirty="0" smtClean="0">
                <a:latin typeface="Times New Roman" pitchFamily="18" charset="0"/>
                <a:cs typeface="Arial" pitchFamily="34" charset="0"/>
              </a:rPr>
              <a:t>جـــامـــعـــة قـــاصـــدي مـــربــاح - ورقـــلـــة</a:t>
            </a:r>
            <a:br>
              <a:rPr lang="ar-DZ" sz="5000" b="1" dirty="0" smtClean="0">
                <a:latin typeface="Times New Roman" pitchFamily="18" charset="0"/>
                <a:cs typeface="Arial" pitchFamily="34" charset="0"/>
              </a:rPr>
            </a:br>
            <a:r>
              <a:rPr lang="ar-DZ" sz="5000" b="1" dirty="0" smtClean="0">
                <a:latin typeface="Times New Roman" pitchFamily="18" charset="0"/>
                <a:cs typeface="Arial" pitchFamily="34" charset="0"/>
              </a:rPr>
              <a:t>كـلـيـة الـعـلـوم الإنـسـانـيـة و الاجـتـمـاعـيـة</a:t>
            </a:r>
            <a:br>
              <a:rPr lang="ar-DZ" sz="5000" b="1" dirty="0" smtClean="0">
                <a:latin typeface="Times New Roman" pitchFamily="18" charset="0"/>
                <a:cs typeface="Arial" pitchFamily="34" charset="0"/>
              </a:rPr>
            </a:br>
            <a:r>
              <a:rPr lang="ar-DZ" sz="5000" b="1" dirty="0" smtClean="0">
                <a:latin typeface="Times New Roman" pitchFamily="18" charset="0"/>
                <a:cs typeface="Arial" pitchFamily="34" charset="0"/>
              </a:rPr>
              <a:t>قـسـم عـلـوم الإعـلام و الاتـصـال</a:t>
            </a:r>
            <a:r>
              <a:rPr lang="ar-DZ" sz="4000" dirty="0" smtClean="0">
                <a:latin typeface="Times New Roman" pitchFamily="18" charset="0"/>
                <a:cs typeface="Arial" pitchFamily="34" charset="0"/>
              </a:rPr>
              <a:t/>
            </a:r>
            <a:br>
              <a:rPr lang="ar-DZ" sz="4000" dirty="0" smtClean="0">
                <a:latin typeface="Times New Roman" pitchFamily="18" charset="0"/>
                <a:cs typeface="Arial" pitchFamily="34" charset="0"/>
              </a:rPr>
            </a:br>
            <a:r>
              <a:rPr lang="ar-SA" sz="6700" b="1" cap="all" dirty="0" smtClean="0">
                <a:ln w="9000" cmpd="sng">
                  <a:solidFill>
                    <a:schemeClr val="tx2">
                      <a:lumMod val="60000"/>
                      <a:lumOff val="4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استخدام مواقع التواصل الاجتماعي بين طلاب الجامعات ( </a:t>
            </a:r>
            <a:r>
              <a:rPr lang="ar-DZ" sz="6700" b="1" cap="all" dirty="0" err="1" smtClean="0">
                <a:ln w="9000" cmpd="sng">
                  <a:solidFill>
                    <a:schemeClr val="tx2">
                      <a:lumMod val="60000"/>
                      <a:lumOff val="4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ال</a:t>
            </a:r>
            <a:r>
              <a:rPr lang="ar-SA" sz="6700" b="1" cap="all" dirty="0" err="1" smtClean="0">
                <a:ln w="9000" cmpd="sng">
                  <a:solidFill>
                    <a:schemeClr val="tx2">
                      <a:lumMod val="60000"/>
                      <a:lumOff val="4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تويتر</a:t>
            </a:r>
            <a:r>
              <a:rPr lang="ar-SA" sz="6700" b="1" cap="all" dirty="0" smtClean="0">
                <a:ln w="9000" cmpd="sng">
                  <a:solidFill>
                    <a:schemeClr val="tx2">
                      <a:lumMod val="60000"/>
                      <a:lumOff val="4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 نموذج) </a:t>
            </a:r>
            <a:r>
              <a:rPr lang="fr-FR" sz="6700" b="1" cap="all" dirty="0" smtClean="0">
                <a:ln w="9000" cmpd="sng">
                  <a:solidFill>
                    <a:schemeClr val="tx2">
                      <a:lumMod val="60000"/>
                      <a:lumOff val="4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
            </a:r>
            <a:br>
              <a:rPr lang="fr-FR" sz="6700" b="1" cap="all" dirty="0" smtClean="0">
                <a:ln w="9000" cmpd="sng">
                  <a:solidFill>
                    <a:schemeClr val="tx2">
                      <a:lumMod val="60000"/>
                      <a:lumOff val="4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br>
            <a:r>
              <a:rPr lang="fr-FR" sz="6700" b="1" cap="all" dirty="0" smtClean="0">
                <a:ln w="9000" cmpd="sng">
                  <a:solidFill>
                    <a:schemeClr val="tx2">
                      <a:lumMod val="60000"/>
                      <a:lumOff val="4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The use of social </a:t>
            </a:r>
            <a:r>
              <a:rPr lang="fr-FR" sz="6700" b="1" cap="all" dirty="0" err="1" smtClean="0">
                <a:ln w="9000" cmpd="sng">
                  <a:solidFill>
                    <a:schemeClr val="tx2">
                      <a:lumMod val="60000"/>
                      <a:lumOff val="4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networking</a:t>
            </a:r>
            <a:r>
              <a:rPr lang="fr-FR" sz="6700" b="1" cap="all" dirty="0" smtClean="0">
                <a:ln w="9000" cmpd="sng">
                  <a:solidFill>
                    <a:schemeClr val="tx2">
                      <a:lumMod val="60000"/>
                      <a:lumOff val="4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 sites </a:t>
            </a:r>
            <a:r>
              <a:rPr lang="fr-FR" sz="6700" b="1" cap="all" dirty="0" err="1" smtClean="0">
                <a:ln w="9000" cmpd="sng">
                  <a:solidFill>
                    <a:schemeClr val="tx2">
                      <a:lumMod val="60000"/>
                      <a:lumOff val="4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among</a:t>
            </a:r>
            <a:r>
              <a:rPr lang="fr-FR" sz="6700" b="1" cap="all" dirty="0" smtClean="0">
                <a:ln w="9000" cmpd="sng">
                  <a:solidFill>
                    <a:schemeClr val="tx2">
                      <a:lumMod val="60000"/>
                      <a:lumOff val="4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 </a:t>
            </a:r>
            <a:br>
              <a:rPr lang="fr-FR" sz="6700" b="1" cap="all" dirty="0" smtClean="0">
                <a:ln w="9000" cmpd="sng">
                  <a:solidFill>
                    <a:schemeClr val="tx2">
                      <a:lumMod val="60000"/>
                      <a:lumOff val="4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br>
            <a:r>
              <a:rPr lang="fr-FR" sz="6700" b="1" cap="all" dirty="0" err="1" smtClean="0">
                <a:ln w="9000" cmpd="sng">
                  <a:solidFill>
                    <a:schemeClr val="tx2">
                      <a:lumMod val="60000"/>
                      <a:lumOff val="4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university</a:t>
            </a:r>
            <a:r>
              <a:rPr lang="fr-FR" sz="6700" b="1" cap="all" dirty="0" smtClean="0">
                <a:ln w="9000" cmpd="sng">
                  <a:solidFill>
                    <a:schemeClr val="tx2">
                      <a:lumMod val="60000"/>
                      <a:lumOff val="4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 </a:t>
            </a:r>
            <a:r>
              <a:rPr lang="fr-FR" sz="6700" b="1" cap="all" dirty="0" err="1" smtClean="0">
                <a:ln w="9000" cmpd="sng">
                  <a:solidFill>
                    <a:schemeClr val="tx2">
                      <a:lumMod val="60000"/>
                      <a:lumOff val="4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students</a:t>
            </a:r>
            <a:r>
              <a:rPr lang="fr-FR" sz="6700" b="1" cap="all" dirty="0" smtClean="0">
                <a:ln w="9000" cmpd="sng">
                  <a:solidFill>
                    <a:schemeClr val="tx2">
                      <a:lumMod val="60000"/>
                      <a:lumOff val="4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 </a:t>
            </a:r>
            <a:r>
              <a:rPr lang="fr-FR" sz="6700" b="1" cap="all" dirty="0" err="1" smtClean="0">
                <a:ln w="9000" cmpd="sng">
                  <a:solidFill>
                    <a:schemeClr val="tx2">
                      <a:lumMod val="60000"/>
                      <a:lumOff val="4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Twitter</a:t>
            </a:r>
            <a:r>
              <a:rPr lang="fr-FR" sz="6700" b="1" cap="all" dirty="0" smtClean="0">
                <a:ln w="9000" cmpd="sng">
                  <a:solidFill>
                    <a:schemeClr val="tx2">
                      <a:lumMod val="60000"/>
                      <a:lumOff val="4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 model</a:t>
            </a:r>
            <a:r>
              <a:rPr lang="fr-FR" sz="9600" b="1" cap="all" dirty="0" smtClean="0">
                <a:ln w="9000" cmpd="sng">
                  <a:solidFill>
                    <a:schemeClr val="tx2">
                      <a:lumMod val="60000"/>
                      <a:lumOff val="4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
            </a:r>
            <a:br>
              <a:rPr lang="fr-FR" sz="9600" b="1" cap="all" dirty="0" smtClean="0">
                <a:ln w="9000" cmpd="sng">
                  <a:solidFill>
                    <a:schemeClr val="tx2">
                      <a:lumMod val="60000"/>
                      <a:lumOff val="4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br>
            <a:r>
              <a:rPr lang="ar-DZ" sz="4000" dirty="0" smtClean="0">
                <a:latin typeface="Times New Roman" pitchFamily="18" charset="0"/>
                <a:cs typeface="Arial" pitchFamily="34" charset="0"/>
              </a:rPr>
              <a:t/>
            </a:r>
            <a:br>
              <a:rPr lang="ar-DZ" sz="4000" dirty="0" smtClean="0">
                <a:latin typeface="Times New Roman" pitchFamily="18" charset="0"/>
                <a:cs typeface="Arial" pitchFamily="34" charset="0"/>
              </a:rPr>
            </a:br>
            <a:r>
              <a:rPr lang="ar-DZ" sz="6000" dirty="0" smtClean="0">
                <a:latin typeface="Times New Roman" pitchFamily="18" charset="0"/>
                <a:cs typeface="Arial" pitchFamily="34" charset="0"/>
              </a:rPr>
              <a:t>ملصق علمي حول موضوع مذكرة تخرج يتم إعدادها لنيل شهادة </a:t>
            </a:r>
            <a:r>
              <a:rPr lang="ar-DZ" sz="6000" dirty="0" err="1" smtClean="0">
                <a:latin typeface="Times New Roman" pitchFamily="18" charset="0"/>
                <a:cs typeface="Arial" pitchFamily="34" charset="0"/>
              </a:rPr>
              <a:t>الماستر</a:t>
            </a:r>
            <a:r>
              <a:rPr lang="ar-DZ" sz="6000" dirty="0" smtClean="0">
                <a:latin typeface="Times New Roman" pitchFamily="18" charset="0"/>
                <a:cs typeface="Arial" pitchFamily="34" charset="0"/>
              </a:rPr>
              <a:t> ضمن تخصص التكنولوجيات الحديثة للاتصال</a:t>
            </a:r>
            <a:r>
              <a:rPr lang="ar-DZ" sz="6700" dirty="0" smtClean="0">
                <a:latin typeface="Times New Roman" pitchFamily="18" charset="0"/>
                <a:cs typeface="Arial" pitchFamily="34" charset="0"/>
              </a:rPr>
              <a:t/>
            </a:r>
            <a:br>
              <a:rPr lang="ar-DZ" sz="6700" dirty="0" smtClean="0">
                <a:latin typeface="Times New Roman" pitchFamily="18" charset="0"/>
                <a:cs typeface="Arial" pitchFamily="34" charset="0"/>
              </a:rPr>
            </a:br>
            <a:r>
              <a:rPr lang="ar-DZ" sz="4000" dirty="0" smtClean="0">
                <a:latin typeface="Times New Roman" pitchFamily="18" charset="0"/>
                <a:cs typeface="Arial" pitchFamily="34" charset="0"/>
              </a:rPr>
              <a:t/>
            </a:r>
            <a:br>
              <a:rPr lang="ar-DZ" sz="4000" dirty="0" smtClean="0">
                <a:latin typeface="Times New Roman" pitchFamily="18" charset="0"/>
                <a:cs typeface="Arial" pitchFamily="34" charset="0"/>
              </a:rPr>
            </a:br>
            <a:r>
              <a:rPr lang="ar-DZ" sz="4000" b="1" dirty="0" smtClean="0">
                <a:latin typeface="Times New Roman" pitchFamily="18" charset="0"/>
                <a:cs typeface="Arial" pitchFamily="34" charset="0"/>
              </a:rPr>
              <a:t>إعداد الطالبين:</a:t>
            </a:r>
            <a:r>
              <a:rPr lang="ar-DZ" sz="4000" dirty="0" smtClean="0">
                <a:latin typeface="Times New Roman" pitchFamily="18" charset="0"/>
                <a:cs typeface="Arial" pitchFamily="34" charset="0"/>
              </a:rPr>
              <a:t> كافي </a:t>
            </a:r>
            <a:r>
              <a:rPr lang="ar-DZ" sz="4000" dirty="0" err="1" smtClean="0">
                <a:latin typeface="Times New Roman" pitchFamily="18" charset="0"/>
                <a:cs typeface="Arial" pitchFamily="34" charset="0"/>
              </a:rPr>
              <a:t>روميساء</a:t>
            </a:r>
            <a:r>
              <a:rPr lang="ar-DZ" sz="4000" dirty="0" smtClean="0">
                <a:latin typeface="Times New Roman" pitchFamily="18" charset="0"/>
                <a:cs typeface="Arial" pitchFamily="34" charset="0"/>
              </a:rPr>
              <a:t>      </a:t>
            </a:r>
            <a:r>
              <a:rPr lang="fr-FR" sz="4000" dirty="0" smtClean="0">
                <a:latin typeface="Times New Roman" pitchFamily="18" charset="0"/>
                <a:cs typeface="Arial" pitchFamily="34" charset="0"/>
              </a:rPr>
              <a:t>kafi_78@yahoo.fr     </a:t>
            </a:r>
            <a:r>
              <a:rPr lang="ar-DZ" sz="4000" dirty="0" smtClean="0">
                <a:latin typeface="Times New Roman" pitchFamily="18" charset="0"/>
                <a:cs typeface="Arial" pitchFamily="34" charset="0"/>
              </a:rPr>
              <a:t>                                        </a:t>
            </a:r>
            <a:r>
              <a:rPr lang="fr-FR" sz="4000" dirty="0" smtClean="0">
                <a:latin typeface="Times New Roman" pitchFamily="18" charset="0"/>
                <a:cs typeface="Arial" pitchFamily="34" charset="0"/>
              </a:rPr>
              <a:t>                                   </a:t>
            </a:r>
            <a:r>
              <a:rPr lang="ar-DZ" sz="4000" dirty="0" smtClean="0">
                <a:latin typeface="Times New Roman" pitchFamily="18" charset="0"/>
                <a:cs typeface="Arial" pitchFamily="34" charset="0"/>
              </a:rPr>
              <a:t>      </a:t>
            </a:r>
            <a:r>
              <a:rPr lang="ar-DZ" sz="4000" b="1" dirty="0" smtClean="0">
                <a:latin typeface="Times New Roman" pitchFamily="18" charset="0"/>
                <a:cs typeface="Arial" pitchFamily="34" charset="0"/>
              </a:rPr>
              <a:t>إشراف الأستاذ:</a:t>
            </a:r>
            <a:r>
              <a:rPr lang="ar-DZ" sz="4000" dirty="0" smtClean="0">
                <a:latin typeface="Times New Roman" pitchFamily="18" charset="0"/>
                <a:cs typeface="Arial" pitchFamily="34" charset="0"/>
              </a:rPr>
              <a:t> بودربالة عبد القادر</a:t>
            </a:r>
            <a:br>
              <a:rPr lang="ar-DZ" sz="4000" dirty="0" smtClean="0">
                <a:latin typeface="Times New Roman" pitchFamily="18" charset="0"/>
                <a:cs typeface="Arial" pitchFamily="34" charset="0"/>
              </a:rPr>
            </a:br>
            <a:endParaRPr lang="ar-DZ" sz="4000" dirty="0">
              <a:latin typeface="Times New Roman" pitchFamily="18" charset="0"/>
              <a:cs typeface="Arial" pitchFamily="34" charset="0"/>
            </a:endParaRPr>
          </a:p>
        </p:txBody>
      </p:sp>
      <p:pic>
        <p:nvPicPr>
          <p:cNvPr id="7" name="Picture 2" descr="C:\Users\lenovo\Desktop\شعار جامعة ورقلة.png"/>
          <p:cNvPicPr>
            <a:picLocks noChangeAspect="1" noChangeArrowheads="1"/>
          </p:cNvPicPr>
          <p:nvPr/>
        </p:nvPicPr>
        <p:blipFill>
          <a:blip r:embed="rId2" cstate="print"/>
          <a:srcRect/>
          <a:stretch>
            <a:fillRect/>
          </a:stretch>
        </p:blipFill>
        <p:spPr bwMode="auto">
          <a:xfrm>
            <a:off x="432099" y="648496"/>
            <a:ext cx="4379172" cy="4000528"/>
          </a:xfrm>
          <a:prstGeom prst="ellipse">
            <a:avLst/>
          </a:prstGeom>
          <a:noFill/>
        </p:spPr>
      </p:pic>
      <p:pic>
        <p:nvPicPr>
          <p:cNvPr id="8" name="Picture 2" descr="C:\Users\lenovo\Desktop\شعار جامعة ورقلة.png"/>
          <p:cNvPicPr>
            <a:picLocks noChangeAspect="1" noChangeArrowheads="1"/>
          </p:cNvPicPr>
          <p:nvPr/>
        </p:nvPicPr>
        <p:blipFill>
          <a:blip r:embed="rId2" cstate="print"/>
          <a:srcRect/>
          <a:stretch>
            <a:fillRect/>
          </a:stretch>
        </p:blipFill>
        <p:spPr bwMode="auto">
          <a:xfrm>
            <a:off x="24980175" y="1026970"/>
            <a:ext cx="4379172" cy="4000528"/>
          </a:xfrm>
          <a:prstGeom prst="ellipse">
            <a:avLst/>
          </a:prstGeom>
          <a:noFill/>
        </p:spPr>
      </p:pic>
      <p:sp>
        <p:nvSpPr>
          <p:cNvPr id="20" name="Rectangle 19"/>
          <p:cNvSpPr/>
          <p:nvPr/>
        </p:nvSpPr>
        <p:spPr>
          <a:xfrm>
            <a:off x="17786027" y="7993312"/>
            <a:ext cx="7416824" cy="792088"/>
          </a:xfrm>
          <a:prstGeom prst="rect">
            <a:avLst/>
          </a:prstGeom>
          <a:effectLst>
            <a:softEdge rad="635000"/>
          </a:effectLst>
        </p:spPr>
        <p:style>
          <a:lnRef idx="2">
            <a:schemeClr val="accent6"/>
          </a:lnRef>
          <a:fillRef idx="1">
            <a:schemeClr val="lt1"/>
          </a:fillRef>
          <a:effectRef idx="0">
            <a:schemeClr val="accent6"/>
          </a:effectRef>
          <a:fontRef idx="minor">
            <a:schemeClr val="dk1"/>
          </a:fontRef>
        </p:style>
        <p:txBody>
          <a:bodyPr rtlCol="0" anchor="ctr"/>
          <a:lstStyle/>
          <a:p>
            <a:pPr algn="ctr"/>
            <a:r>
              <a:rPr lang="ar-DZ" sz="4000" dirty="0" smtClean="0"/>
              <a:t>معمري قتادة </a:t>
            </a:r>
            <a:r>
              <a:rPr lang="fr-FR" sz="4000" dirty="0" smtClean="0">
                <a:latin typeface="Times New Roman" pitchFamily="18" charset="0"/>
                <a:cs typeface="Arial" pitchFamily="34" charset="0"/>
              </a:rPr>
              <a:t>katadahtk@gmail.com</a:t>
            </a:r>
            <a:r>
              <a:rPr lang="ar-DZ" sz="4000" dirty="0" smtClean="0"/>
              <a:t>  </a:t>
            </a:r>
            <a:endParaRPr lang="fr-FR" sz="4000" dirty="0"/>
          </a:p>
        </p:txBody>
      </p:sp>
      <p:pic>
        <p:nvPicPr>
          <p:cNvPr id="22" name="Image 21" descr="images (1).jpg"/>
          <p:cNvPicPr>
            <a:picLocks noChangeAspect="1"/>
          </p:cNvPicPr>
          <p:nvPr/>
        </p:nvPicPr>
        <p:blipFill>
          <a:blip r:embed="rId3" cstate="print"/>
          <a:stretch>
            <a:fillRect/>
          </a:stretch>
        </p:blipFill>
        <p:spPr>
          <a:xfrm>
            <a:off x="0" y="8785400"/>
            <a:ext cx="30243463" cy="12745416"/>
          </a:xfrm>
          <a:prstGeom prst="rect">
            <a:avLst/>
          </a:prstGeom>
        </p:spPr>
      </p:pic>
      <p:pic>
        <p:nvPicPr>
          <p:cNvPr id="23" name="Image 22" descr="images.jpg"/>
          <p:cNvPicPr>
            <a:picLocks noChangeAspect="1"/>
          </p:cNvPicPr>
          <p:nvPr/>
        </p:nvPicPr>
        <p:blipFill>
          <a:blip r:embed="rId4" cstate="print"/>
          <a:stretch>
            <a:fillRect/>
          </a:stretch>
        </p:blipFill>
        <p:spPr>
          <a:xfrm>
            <a:off x="0" y="21530816"/>
            <a:ext cx="30243463" cy="15481720"/>
          </a:xfrm>
          <a:prstGeom prst="rect">
            <a:avLst/>
          </a:prstGeom>
        </p:spPr>
      </p:pic>
      <p:pic>
        <p:nvPicPr>
          <p:cNvPr id="24" name="Image 23" descr="twitter_logo.jpg"/>
          <p:cNvPicPr>
            <a:picLocks noChangeAspect="1"/>
          </p:cNvPicPr>
          <p:nvPr/>
        </p:nvPicPr>
        <p:blipFill>
          <a:blip r:embed="rId5" cstate="print"/>
          <a:stretch>
            <a:fillRect/>
          </a:stretch>
        </p:blipFill>
        <p:spPr>
          <a:xfrm>
            <a:off x="0" y="37084544"/>
            <a:ext cx="30243463" cy="5689056"/>
          </a:xfrm>
          <a:prstGeom prst="rect">
            <a:avLst/>
          </a:prstGeom>
        </p:spPr>
      </p:pic>
      <p:sp>
        <p:nvSpPr>
          <p:cNvPr id="25" name="Rectangle à coins arrondis 24"/>
          <p:cNvSpPr/>
          <p:nvPr/>
        </p:nvSpPr>
        <p:spPr>
          <a:xfrm>
            <a:off x="19370203" y="9361464"/>
            <a:ext cx="9721080" cy="1274440"/>
          </a:xfrm>
          <a:prstGeom prst="roundRect">
            <a:avLst/>
          </a:prstGeom>
          <a:scene3d>
            <a:camera prst="isometricOffAxis1Right"/>
            <a:lightRig rig="threePt" dir="t"/>
          </a:scene3d>
        </p:spPr>
        <p:style>
          <a:lnRef idx="1">
            <a:schemeClr val="dk1"/>
          </a:lnRef>
          <a:fillRef idx="1002">
            <a:schemeClr val="dk1"/>
          </a:fillRef>
          <a:effectRef idx="1">
            <a:schemeClr val="dk1"/>
          </a:effectRef>
          <a:fontRef idx="minor">
            <a:schemeClr val="dk1"/>
          </a:fontRef>
        </p:style>
        <p:txBody>
          <a:bodyPr rtlCol="0" anchor="ctr"/>
          <a:lstStyle/>
          <a:p>
            <a:pPr algn="ctr"/>
            <a:r>
              <a:rPr lang="ar-DZ" sz="6600" b="1" dirty="0" smtClean="0">
                <a:ln>
                  <a:solidFill>
                    <a:schemeClr val="tx2"/>
                  </a:solidFill>
                </a:ln>
                <a:effectLst>
                  <a:reflection blurRad="6350" stA="55000" endA="50" endPos="85000" dir="5400000" sy="-100000" algn="bl" rotWithShape="0"/>
                </a:effectLst>
              </a:rPr>
              <a:t>مقدمة</a:t>
            </a:r>
            <a:r>
              <a:rPr lang="ar-DZ" dirty="0" smtClean="0"/>
              <a:t> </a:t>
            </a:r>
            <a:endParaRPr lang="fr-FR" dirty="0"/>
          </a:p>
        </p:txBody>
      </p:sp>
      <p:sp>
        <p:nvSpPr>
          <p:cNvPr id="26" name="Plaque 25"/>
          <p:cNvSpPr/>
          <p:nvPr/>
        </p:nvSpPr>
        <p:spPr>
          <a:xfrm>
            <a:off x="17281971" y="10729616"/>
            <a:ext cx="12169352" cy="8208912"/>
          </a:xfrm>
          <a:prstGeom prst="bevel">
            <a:avLst/>
          </a:prstGeom>
          <a:effectLst>
            <a:outerShdw blurRad="40000" dist="20000" dir="5400000" rotWithShape="0">
              <a:srgbClr val="000000">
                <a:alpha val="38000"/>
              </a:srgbClr>
            </a:outerShdw>
            <a:softEdge rad="635000"/>
          </a:effectLst>
        </p:spPr>
        <p:style>
          <a:lnRef idx="1">
            <a:schemeClr val="accent1"/>
          </a:lnRef>
          <a:fillRef idx="1003">
            <a:schemeClr val="lt1"/>
          </a:fillRef>
          <a:effectRef idx="1">
            <a:schemeClr val="accent1"/>
          </a:effectRef>
          <a:fontRef idx="minor">
            <a:schemeClr val="dk1"/>
          </a:fontRef>
        </p:style>
        <p:txBody>
          <a:bodyPr rtlCol="0" anchor="ctr"/>
          <a:lstStyle/>
          <a:p>
            <a:pPr algn="ctr"/>
            <a:endParaRPr lang="ar-DZ" sz="4000" dirty="0" smtClean="0">
              <a:solidFill>
                <a:schemeClr val="tx1"/>
              </a:solidFill>
            </a:endParaRPr>
          </a:p>
          <a:p>
            <a:pPr algn="ctr"/>
            <a:r>
              <a:rPr lang="ar-DZ" sz="4000" b="1" dirty="0" smtClean="0">
                <a:ln w="10541" cmpd="sng">
                  <a:solidFill>
                    <a:schemeClr val="tx1"/>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rPr>
              <a:t> شهد آخر القرن العشرين الميلادي قفزات تكنولوجية هائلة في مجال  وسائل الاتصال و المعلومات ، ولا شك أن أحدثها و اهمها ظهور شبكة المعلومات الدولية (الانترنت) و انتشارها ، فباستخدام هذه الشبكة أصبحت المعلومات متاحة لعامة الناس ، ثم ظهر بعد ذلك ما يسمى بمواقع التواصل الاجتماعي و هذه الأخيرة أحدثت ضجة في كافة المجتمعات لما لها من خصائص و ميزات و نذكر منها </a:t>
            </a:r>
            <a:r>
              <a:rPr lang="ar-DZ" sz="4000" b="1" dirty="0" err="1" smtClean="0">
                <a:ln w="10541" cmpd="sng">
                  <a:solidFill>
                    <a:schemeClr val="tx1"/>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rPr>
              <a:t>الفيس</a:t>
            </a:r>
            <a:r>
              <a:rPr lang="ar-DZ" sz="4000" b="1" dirty="0" smtClean="0">
                <a:ln w="10541" cmpd="sng">
                  <a:solidFill>
                    <a:schemeClr val="tx1"/>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rPr>
              <a:t> </a:t>
            </a:r>
            <a:r>
              <a:rPr lang="ar-DZ" sz="4000" b="1" smtClean="0">
                <a:ln w="10541" cmpd="sng">
                  <a:solidFill>
                    <a:schemeClr val="tx1"/>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rPr>
              <a:t>بوك</a:t>
            </a:r>
            <a:r>
              <a:rPr lang="ar-DZ" sz="4000" b="1" dirty="0" smtClean="0">
                <a:ln w="10541" cmpd="sng">
                  <a:solidFill>
                    <a:schemeClr val="tx1"/>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rPr>
              <a:t> </a:t>
            </a:r>
            <a:r>
              <a:rPr lang="ar-DZ" sz="4000" b="1" dirty="0" smtClean="0">
                <a:ln w="10541" cmpd="sng">
                  <a:solidFill>
                    <a:schemeClr val="tx1"/>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rPr>
              <a:t>و التوتير لقي </a:t>
            </a:r>
            <a:r>
              <a:rPr lang="ar-DZ" sz="4000" b="1" dirty="0" smtClean="0">
                <a:ln w="10541" cmpd="sng">
                  <a:solidFill>
                    <a:schemeClr val="tx1"/>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rPr>
              <a:t>هاذين الموقعين </a:t>
            </a:r>
            <a:r>
              <a:rPr lang="ar-DZ" sz="4000" b="1" dirty="0" smtClean="0">
                <a:ln w="10541" cmpd="sng">
                  <a:solidFill>
                    <a:schemeClr val="tx1"/>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rPr>
              <a:t>صدى عالمي بين افراد المجتمع و خصوصا الشباب باعتبارهم الشريحة المواكبة لتطور التكنولوجي </a:t>
            </a:r>
            <a:endParaRPr lang="fr-FR" sz="4000" b="1" dirty="0" smtClean="0">
              <a:ln w="10541" cmpd="sng">
                <a:solidFill>
                  <a:schemeClr val="tx1"/>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endParaRPr>
          </a:p>
          <a:p>
            <a:pPr algn="ctr"/>
            <a:endParaRPr lang="fr-FR" sz="4000" dirty="0">
              <a:latin typeface="Arial" pitchFamily="34" charset="0"/>
              <a:cs typeface="Arial" pitchFamily="34" charset="0"/>
            </a:endParaRPr>
          </a:p>
        </p:txBody>
      </p:sp>
      <p:sp>
        <p:nvSpPr>
          <p:cNvPr id="27" name="Rectangle à coins arrondis 26"/>
          <p:cNvSpPr/>
          <p:nvPr/>
        </p:nvSpPr>
        <p:spPr>
          <a:xfrm>
            <a:off x="19154179" y="19298568"/>
            <a:ext cx="9721080" cy="1274440"/>
          </a:xfrm>
          <a:prstGeom prst="roundRect">
            <a:avLst/>
          </a:prstGeom>
          <a:scene3d>
            <a:camera prst="isometricOffAxis1Right"/>
            <a:lightRig rig="threePt" dir="t"/>
          </a:scene3d>
        </p:spPr>
        <p:style>
          <a:lnRef idx="1">
            <a:schemeClr val="dk1"/>
          </a:lnRef>
          <a:fillRef idx="1002">
            <a:schemeClr val="dk1"/>
          </a:fillRef>
          <a:effectRef idx="1">
            <a:schemeClr val="dk1"/>
          </a:effectRef>
          <a:fontRef idx="minor">
            <a:schemeClr val="dk1"/>
          </a:fontRef>
        </p:style>
        <p:txBody>
          <a:bodyPr rtlCol="0" anchor="ctr"/>
          <a:lstStyle/>
          <a:p>
            <a:pPr algn="ctr"/>
            <a:r>
              <a:rPr lang="ar-DZ" sz="6600" b="1" dirty="0" smtClean="0">
                <a:ln>
                  <a:solidFill>
                    <a:schemeClr val="tx2"/>
                  </a:solidFill>
                </a:ln>
                <a:effectLst>
                  <a:reflection blurRad="6350" stA="55000" endA="50" endPos="85000" dir="5400000" sy="-100000" algn="bl" rotWithShape="0"/>
                </a:effectLst>
              </a:rPr>
              <a:t>تحديد الاشكالية </a:t>
            </a:r>
            <a:r>
              <a:rPr lang="ar-DZ" dirty="0" smtClean="0"/>
              <a:t> </a:t>
            </a:r>
            <a:endParaRPr lang="fr-FR" dirty="0"/>
          </a:p>
        </p:txBody>
      </p:sp>
      <p:sp>
        <p:nvSpPr>
          <p:cNvPr id="28" name="Rectangle à coins arrondis 27"/>
          <p:cNvSpPr/>
          <p:nvPr/>
        </p:nvSpPr>
        <p:spPr>
          <a:xfrm>
            <a:off x="19226187" y="30747840"/>
            <a:ext cx="9721080" cy="1274440"/>
          </a:xfrm>
          <a:prstGeom prst="roundRect">
            <a:avLst/>
          </a:prstGeom>
          <a:scene3d>
            <a:camera prst="isometricOffAxis1Right"/>
            <a:lightRig rig="threePt" dir="t"/>
          </a:scene3d>
        </p:spPr>
        <p:style>
          <a:lnRef idx="1">
            <a:schemeClr val="dk1"/>
          </a:lnRef>
          <a:fillRef idx="1002">
            <a:schemeClr val="dk1"/>
          </a:fillRef>
          <a:effectRef idx="1">
            <a:schemeClr val="dk1"/>
          </a:effectRef>
          <a:fontRef idx="minor">
            <a:schemeClr val="dk1"/>
          </a:fontRef>
        </p:style>
        <p:txBody>
          <a:bodyPr rtlCol="0" anchor="ctr"/>
          <a:lstStyle/>
          <a:p>
            <a:pPr algn="ctr"/>
            <a:r>
              <a:rPr lang="ar-DZ" sz="6000" dirty="0" smtClean="0">
                <a:solidFill>
                  <a:schemeClr val="tx1"/>
                </a:solidFill>
                <a:latin typeface="Arial" pitchFamily="34" charset="0"/>
                <a:cs typeface="Arial" pitchFamily="34" charset="0"/>
              </a:rPr>
              <a:t>تساؤلات الدراسة</a:t>
            </a:r>
            <a:endParaRPr lang="fr-FR" sz="6000" dirty="0">
              <a:latin typeface="Arial" pitchFamily="34" charset="0"/>
              <a:cs typeface="Arial" pitchFamily="34" charset="0"/>
            </a:endParaRPr>
          </a:p>
        </p:txBody>
      </p:sp>
      <p:sp>
        <p:nvSpPr>
          <p:cNvPr id="29" name="Rectangle à coins arrondis 28"/>
          <p:cNvSpPr/>
          <p:nvPr/>
        </p:nvSpPr>
        <p:spPr>
          <a:xfrm>
            <a:off x="19082171" y="37300568"/>
            <a:ext cx="9721080" cy="1008112"/>
          </a:xfrm>
          <a:prstGeom prst="roundRect">
            <a:avLst/>
          </a:prstGeom>
          <a:scene3d>
            <a:camera prst="isometricOffAxis1Right"/>
            <a:lightRig rig="threePt" dir="t"/>
          </a:scene3d>
        </p:spPr>
        <p:style>
          <a:lnRef idx="1">
            <a:schemeClr val="dk1"/>
          </a:lnRef>
          <a:fillRef idx="1002">
            <a:schemeClr val="dk1"/>
          </a:fillRef>
          <a:effectRef idx="1">
            <a:schemeClr val="dk1"/>
          </a:effectRef>
          <a:fontRef idx="minor">
            <a:schemeClr val="dk1"/>
          </a:fontRef>
        </p:style>
        <p:txBody>
          <a:bodyPr rtlCol="0" anchor="ctr"/>
          <a:lstStyle/>
          <a:p>
            <a:pPr algn="ctr"/>
            <a:r>
              <a:rPr lang="ar-DZ" sz="6000" b="1" dirty="0" smtClean="0">
                <a:ln>
                  <a:solidFill>
                    <a:schemeClr val="tx2"/>
                  </a:solidFill>
                </a:ln>
                <a:effectLst>
                  <a:reflection blurRad="6350" stA="55000" endA="50" endPos="85000" dir="5400000" sy="-100000" algn="bl" rotWithShape="0"/>
                </a:effectLst>
                <a:latin typeface="Arial" pitchFamily="34" charset="0"/>
                <a:cs typeface="Arial" pitchFamily="34" charset="0"/>
              </a:rPr>
              <a:t>أهداف الدراسة </a:t>
            </a:r>
            <a:r>
              <a:rPr lang="ar-DZ" sz="6000" dirty="0" smtClean="0">
                <a:latin typeface="Arial" pitchFamily="34" charset="0"/>
                <a:cs typeface="Arial" pitchFamily="34" charset="0"/>
              </a:rPr>
              <a:t> </a:t>
            </a:r>
            <a:endParaRPr lang="fr-FR" sz="6000" dirty="0">
              <a:latin typeface="Arial" pitchFamily="34" charset="0"/>
              <a:cs typeface="Arial" pitchFamily="34" charset="0"/>
            </a:endParaRPr>
          </a:p>
        </p:txBody>
      </p:sp>
      <p:sp>
        <p:nvSpPr>
          <p:cNvPr id="30" name="Organigramme : Document 29"/>
          <p:cNvSpPr/>
          <p:nvPr/>
        </p:nvSpPr>
        <p:spPr>
          <a:xfrm>
            <a:off x="17858035" y="21530816"/>
            <a:ext cx="11017224" cy="10657184"/>
          </a:xfrm>
          <a:prstGeom prst="flowChartDocument">
            <a:avLst/>
          </a:prstGeom>
          <a:effectLst>
            <a:softEdge rad="635000"/>
          </a:effectLst>
        </p:spPr>
        <p:style>
          <a:lnRef idx="2">
            <a:schemeClr val="accent1">
              <a:shade val="50000"/>
            </a:schemeClr>
          </a:lnRef>
          <a:fillRef idx="1003">
            <a:schemeClr val="lt1"/>
          </a:fillRef>
          <a:effectRef idx="0">
            <a:schemeClr val="accent1"/>
          </a:effectRef>
          <a:fontRef idx="minor">
            <a:schemeClr val="lt1"/>
          </a:fontRef>
        </p:style>
        <p:txBody>
          <a:bodyPr rtlCol="0" anchor="ctr"/>
          <a:lstStyle/>
          <a:p>
            <a:r>
              <a:rPr lang="ar-DZ" sz="4000" b="1" dirty="0" smtClean="0">
                <a:ln w="10541" cmpd="sng">
                  <a:solidFill>
                    <a:schemeClr val="tx1"/>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     </a:t>
            </a:r>
            <a:r>
              <a:rPr lang="ar-SA" sz="4000" b="1" dirty="0" smtClean="0">
                <a:ln w="10541" cmpd="sng">
                  <a:solidFill>
                    <a:schemeClr val="tx1"/>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لقد تغيرت البيئة الاتصالية تغيرا جذريا وذلك منذ العقد الأخير من القرن الماضي وبداية القرن الحالي وتمثل باستحداث وسائل جديدة كالانترنت وما نتج عنها من مستحدثات كالمواقع الالكترونية بأنواعها المتعددة ومواقع التواصل الاجتماعي المختلفة مما انعكس بشكل آخر على الفرد في المجتمع وطريقة تفاعله مع هذه الوسائل </a:t>
            </a:r>
            <a:r>
              <a:rPr lang="ar-SA" sz="4000" b="1" dirty="0" err="1" smtClean="0">
                <a:ln w="10541" cmpd="sng">
                  <a:solidFill>
                    <a:schemeClr val="tx1"/>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وفضاءاتها</a:t>
            </a:r>
            <a:r>
              <a:rPr lang="ar-SA" sz="4000" b="1" dirty="0" smtClean="0">
                <a:ln w="10541" cmpd="sng">
                  <a:solidFill>
                    <a:schemeClr val="tx1"/>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 المختلفة</a:t>
            </a:r>
          </a:p>
          <a:p>
            <a:r>
              <a:rPr lang="ar-DZ" sz="4000" b="1" dirty="0" smtClean="0">
                <a:ln w="10541" cmpd="sng">
                  <a:solidFill>
                    <a:schemeClr val="tx1"/>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تعتبر مواقع التواصل </a:t>
            </a:r>
            <a:r>
              <a:rPr lang="ar-DZ" sz="4000" b="1" dirty="0" err="1" smtClean="0">
                <a:ln w="10541" cmpd="sng">
                  <a:solidFill>
                    <a:schemeClr val="tx1"/>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الإجتماعي</a:t>
            </a:r>
            <a:r>
              <a:rPr lang="ar-DZ" sz="4000" b="1" dirty="0" smtClean="0">
                <a:ln w="10541" cmpd="sng">
                  <a:solidFill>
                    <a:schemeClr val="tx1"/>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 من بين أهم المواقع التي شهدتها  مختلف شرائح المجتمع </a:t>
            </a:r>
            <a:r>
              <a:rPr lang="ar-DZ" sz="4000" b="1" dirty="0" err="1" smtClean="0">
                <a:ln w="10541" cmpd="sng">
                  <a:solidFill>
                    <a:schemeClr val="tx1"/>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لسيما</a:t>
            </a:r>
            <a:r>
              <a:rPr lang="ar-DZ" sz="4000" b="1" dirty="0" smtClean="0">
                <a:ln w="10541" cmpd="sng">
                  <a:solidFill>
                    <a:schemeClr val="tx1"/>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 الطلبة  حيث كان تركيزنا حول ه</a:t>
            </a:r>
            <a:r>
              <a:rPr lang="ar-SA" sz="4000" b="1" dirty="0" err="1" smtClean="0">
                <a:ln w="10541" cmpd="sng">
                  <a:solidFill>
                    <a:schemeClr val="tx1"/>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ذه</a:t>
            </a:r>
            <a:r>
              <a:rPr lang="ar-DZ" sz="4000" b="1" dirty="0" smtClean="0">
                <a:ln w="10541" cmpd="sng">
                  <a:solidFill>
                    <a:schemeClr val="tx1"/>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 المواقع وكيف يتم </a:t>
            </a:r>
            <a:r>
              <a:rPr lang="ar-DZ" sz="4000" b="1" dirty="0" err="1" smtClean="0">
                <a:ln w="10541" cmpd="sng">
                  <a:solidFill>
                    <a:schemeClr val="tx1"/>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إستخدامها</a:t>
            </a:r>
            <a:r>
              <a:rPr lang="ar-DZ" sz="4000" b="1" dirty="0" smtClean="0">
                <a:ln w="10541" cmpd="sng">
                  <a:solidFill>
                    <a:schemeClr val="tx1"/>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 من قبل الطلبة باعتبارهم الفئة المعنية سواء كان هذا الاستخدام على </a:t>
            </a:r>
            <a:r>
              <a:rPr lang="ar-DZ" sz="4000" b="1" dirty="0" err="1" smtClean="0">
                <a:ln w="10541" cmpd="sng">
                  <a:solidFill>
                    <a:schemeClr val="tx1"/>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الصعييد</a:t>
            </a:r>
            <a:r>
              <a:rPr lang="ar-DZ" sz="4000" b="1" dirty="0" smtClean="0">
                <a:ln w="10541" cmpd="sng">
                  <a:solidFill>
                    <a:schemeClr val="tx1"/>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 الدراسي او </a:t>
            </a:r>
            <a:r>
              <a:rPr lang="ar-DZ" sz="4000" b="1" dirty="0" err="1" smtClean="0">
                <a:ln w="10541" cmpd="sng">
                  <a:solidFill>
                    <a:schemeClr val="tx1"/>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الشخصي.</a:t>
            </a:r>
            <a:r>
              <a:rPr lang="ar-DZ" sz="4000" b="1" dirty="0" smtClean="0">
                <a:ln w="10541" cmpd="sng">
                  <a:solidFill>
                    <a:schemeClr val="tx1"/>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 </a:t>
            </a:r>
            <a:endParaRPr lang="fr-FR" sz="4000" b="1" dirty="0" smtClean="0">
              <a:ln w="10541" cmpd="sng">
                <a:solidFill>
                  <a:schemeClr val="tx1"/>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ndParaRPr>
          </a:p>
          <a:p>
            <a:r>
              <a:rPr lang="ar-DZ" sz="4000" b="1" dirty="0" smtClean="0">
                <a:ln w="10541" cmpd="sng">
                  <a:solidFill>
                    <a:schemeClr val="tx1"/>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و بالتالي تكمن مشكلة هذا البحث في السؤال الرئيسي التالي:</a:t>
            </a:r>
            <a:endParaRPr lang="fr-FR" sz="4000" b="1" dirty="0" smtClean="0">
              <a:ln w="10541" cmpd="sng">
                <a:solidFill>
                  <a:schemeClr val="tx1"/>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ndParaRPr>
          </a:p>
          <a:p>
            <a:r>
              <a:rPr lang="ar-DZ" sz="4000" b="1" dirty="0" smtClean="0">
                <a:ln w="10541" cmpd="sng">
                  <a:solidFill>
                    <a:schemeClr val="tx1"/>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 كيف يستخدم الطلبة الجامعيين مواقع التواصل </a:t>
            </a:r>
            <a:r>
              <a:rPr lang="ar-DZ" sz="4000" b="1" dirty="0" err="1" smtClean="0">
                <a:ln w="10541" cmpd="sng">
                  <a:solidFill>
                    <a:schemeClr val="tx1"/>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الاجتماعي </a:t>
            </a:r>
            <a:r>
              <a:rPr lang="ar-DZ" sz="4000" b="1" dirty="0" smtClean="0">
                <a:ln w="10541" cmpd="sng">
                  <a:solidFill>
                    <a:schemeClr val="tx1"/>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 </a:t>
            </a:r>
            <a:r>
              <a:rPr lang="ar-DZ" sz="4000" b="1" dirty="0" err="1" smtClean="0">
                <a:ln w="10541" cmpd="sng">
                  <a:solidFill>
                    <a:schemeClr val="tx1"/>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التويتر</a:t>
            </a:r>
            <a:r>
              <a:rPr lang="ar-DZ" sz="4000" b="1" dirty="0" smtClean="0">
                <a:ln w="10541" cmpd="sng">
                  <a:solidFill>
                    <a:schemeClr val="tx1"/>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 نموذج</a:t>
            </a:r>
            <a:r>
              <a:rPr lang="ar-DZ" sz="4000" b="1" dirty="0" err="1" smtClean="0">
                <a:ln w="10541" cmpd="sng">
                  <a:solidFill>
                    <a:schemeClr val="tx1"/>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a:t>
            </a:r>
            <a:r>
              <a:rPr lang="fr-FR" sz="4000" b="1" dirty="0" smtClean="0">
                <a:ln w="10541" cmpd="sng">
                  <a:solidFill>
                    <a:schemeClr val="tx1"/>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 </a:t>
            </a:r>
            <a:endParaRPr lang="ar-DZ" sz="4000" b="1" i="1" dirty="0" smtClean="0">
              <a:ln w="10541" cmpd="sng">
                <a:solidFill>
                  <a:schemeClr val="tx1"/>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Times New Roman" pitchFamily="18" charset="0"/>
              <a:cs typeface="Arial" pitchFamily="34" charset="0"/>
            </a:endParaRPr>
          </a:p>
        </p:txBody>
      </p:sp>
      <p:sp>
        <p:nvSpPr>
          <p:cNvPr id="31" name="Ellipse 30"/>
          <p:cNvSpPr/>
          <p:nvPr/>
        </p:nvSpPr>
        <p:spPr>
          <a:xfrm rot="21189581">
            <a:off x="16178271" y="32397862"/>
            <a:ext cx="14232018" cy="4804407"/>
          </a:xfrm>
          <a:prstGeom prst="ellipse">
            <a:avLst/>
          </a:prstGeom>
          <a:effectLst>
            <a:outerShdw blurRad="40000" dist="20000" dir="5400000" rotWithShape="0">
              <a:srgbClr val="000000">
                <a:alpha val="38000"/>
              </a:srgbClr>
            </a:outerShdw>
            <a:softEdge rad="635000"/>
          </a:effectLst>
        </p:spPr>
        <p:style>
          <a:lnRef idx="1">
            <a:schemeClr val="dk1"/>
          </a:lnRef>
          <a:fillRef idx="1003">
            <a:schemeClr val="lt1"/>
          </a:fillRef>
          <a:effectRef idx="1">
            <a:schemeClr val="dk1"/>
          </a:effectRef>
          <a:fontRef idx="minor">
            <a:schemeClr val="dk1"/>
          </a:fontRef>
        </p:style>
        <p:txBody>
          <a:bodyPr rtlCol="0" anchor="ctr"/>
          <a:lstStyle/>
          <a:p>
            <a:endParaRPr lang="ar-DZ" sz="4000" dirty="0" smtClean="0">
              <a:solidFill>
                <a:schemeClr val="tx1"/>
              </a:solidFill>
            </a:endParaRPr>
          </a:p>
          <a:p>
            <a:r>
              <a:rPr lang="ar-DZ" sz="4000" b="1" dirty="0" err="1" smtClean="0">
                <a:solidFill>
                  <a:schemeClr val="tx1"/>
                </a:solidFill>
              </a:rPr>
              <a:t>إندرج</a:t>
            </a:r>
            <a:r>
              <a:rPr lang="ar-DZ" sz="4000" b="1" dirty="0" smtClean="0">
                <a:solidFill>
                  <a:schemeClr val="tx1"/>
                </a:solidFill>
              </a:rPr>
              <a:t> من الاشكالية الرئيسة مجموعة من التساؤلات الفرعية  وهي كالتالي:</a:t>
            </a:r>
            <a:endParaRPr lang="fr-FR" sz="4000" b="1" dirty="0" smtClean="0">
              <a:solidFill>
                <a:schemeClr val="tx1"/>
              </a:solidFill>
            </a:endParaRPr>
          </a:p>
          <a:p>
            <a:r>
              <a:rPr lang="ar-DZ" sz="4000" b="1" dirty="0" smtClean="0">
                <a:solidFill>
                  <a:schemeClr val="tx1"/>
                </a:solidFill>
              </a:rPr>
              <a:t>1-ما مدى رواج </a:t>
            </a:r>
            <a:r>
              <a:rPr lang="ar-DZ" sz="4000" b="1" dirty="0" err="1" smtClean="0">
                <a:solidFill>
                  <a:schemeClr val="tx1"/>
                </a:solidFill>
              </a:rPr>
              <a:t>إستخدام</a:t>
            </a:r>
            <a:r>
              <a:rPr lang="ar-DZ" sz="4000" b="1" dirty="0" smtClean="0">
                <a:solidFill>
                  <a:schemeClr val="tx1"/>
                </a:solidFill>
              </a:rPr>
              <a:t> مواقع التواصل </a:t>
            </a:r>
            <a:r>
              <a:rPr lang="ar-DZ" sz="4000" b="1" dirty="0" err="1" smtClean="0">
                <a:solidFill>
                  <a:schemeClr val="tx1"/>
                </a:solidFill>
              </a:rPr>
              <a:t>الإجتماعي</a:t>
            </a:r>
            <a:r>
              <a:rPr lang="ar-DZ" sz="4000" b="1" dirty="0" smtClean="0">
                <a:solidFill>
                  <a:schemeClr val="tx1"/>
                </a:solidFill>
              </a:rPr>
              <a:t> لدى الطلبة </a:t>
            </a:r>
            <a:r>
              <a:rPr lang="ar-DZ" sz="4000" b="1" dirty="0" err="1" smtClean="0">
                <a:solidFill>
                  <a:schemeClr val="tx1"/>
                </a:solidFill>
              </a:rPr>
              <a:t>الجامعيين ؟</a:t>
            </a:r>
            <a:endParaRPr lang="fr-FR" sz="4000" b="1" dirty="0" smtClean="0">
              <a:solidFill>
                <a:schemeClr val="tx1"/>
              </a:solidFill>
            </a:endParaRPr>
          </a:p>
          <a:p>
            <a:r>
              <a:rPr lang="ar-DZ" sz="4000" b="1" dirty="0" smtClean="0">
                <a:solidFill>
                  <a:schemeClr val="tx1"/>
                </a:solidFill>
              </a:rPr>
              <a:t>2-ما هي أولويات </a:t>
            </a:r>
            <a:r>
              <a:rPr lang="ar-DZ" sz="4000" b="1" dirty="0" err="1" smtClean="0">
                <a:solidFill>
                  <a:schemeClr val="tx1"/>
                </a:solidFill>
              </a:rPr>
              <a:t>إستخدام</a:t>
            </a:r>
            <a:r>
              <a:rPr lang="ar-DZ" sz="4000" b="1" dirty="0" smtClean="0">
                <a:solidFill>
                  <a:schemeClr val="tx1"/>
                </a:solidFill>
              </a:rPr>
              <a:t> مواقع </a:t>
            </a:r>
            <a:r>
              <a:rPr lang="ar-DZ" sz="4000" b="1" dirty="0" err="1" smtClean="0">
                <a:solidFill>
                  <a:schemeClr val="tx1"/>
                </a:solidFill>
              </a:rPr>
              <a:t>التويتر</a:t>
            </a:r>
            <a:r>
              <a:rPr lang="ar-DZ" sz="4000" b="1" dirty="0" smtClean="0">
                <a:solidFill>
                  <a:schemeClr val="tx1"/>
                </a:solidFill>
              </a:rPr>
              <a:t> لدى </a:t>
            </a:r>
            <a:r>
              <a:rPr lang="ar-DZ" sz="4000" b="1" dirty="0" err="1" smtClean="0">
                <a:solidFill>
                  <a:schemeClr val="tx1"/>
                </a:solidFill>
              </a:rPr>
              <a:t>الطلبة ؟</a:t>
            </a:r>
            <a:endParaRPr lang="fr-FR" sz="4000" b="1" dirty="0" smtClean="0">
              <a:solidFill>
                <a:schemeClr val="tx1"/>
              </a:solidFill>
            </a:endParaRPr>
          </a:p>
          <a:p>
            <a:r>
              <a:rPr lang="ar-DZ" sz="4000" b="1" dirty="0" smtClean="0">
                <a:solidFill>
                  <a:schemeClr val="tx1"/>
                </a:solidFill>
              </a:rPr>
              <a:t>3-</a:t>
            </a:r>
            <a:r>
              <a:rPr lang="fr-FR" sz="4000" b="1" dirty="0" smtClean="0">
                <a:solidFill>
                  <a:schemeClr val="tx1"/>
                </a:solidFill>
              </a:rPr>
              <a:t> </a:t>
            </a:r>
            <a:r>
              <a:rPr lang="ar-SA" sz="4000" b="1" dirty="0" smtClean="0">
                <a:solidFill>
                  <a:schemeClr val="tx1"/>
                </a:solidFill>
              </a:rPr>
              <a:t>ما الدور الذي لعبه موقع </a:t>
            </a:r>
            <a:r>
              <a:rPr lang="ar-SA" sz="4000" b="1" dirty="0" err="1" smtClean="0">
                <a:solidFill>
                  <a:schemeClr val="tx1"/>
                </a:solidFill>
              </a:rPr>
              <a:t>التويتر</a:t>
            </a:r>
            <a:r>
              <a:rPr lang="ar-SA" sz="4000" b="1" dirty="0" smtClean="0">
                <a:solidFill>
                  <a:schemeClr val="tx1"/>
                </a:solidFill>
              </a:rPr>
              <a:t> لدى الطلبة</a:t>
            </a:r>
            <a:endParaRPr lang="fr-FR" sz="4000" b="1" dirty="0" smtClean="0">
              <a:solidFill>
                <a:schemeClr val="tx1"/>
              </a:solidFill>
            </a:endParaRPr>
          </a:p>
          <a:p>
            <a:r>
              <a:rPr lang="ar-DZ" sz="4000" b="1" dirty="0" smtClean="0">
                <a:solidFill>
                  <a:schemeClr val="tx1"/>
                </a:solidFill>
              </a:rPr>
              <a:t>4-</a:t>
            </a:r>
            <a:r>
              <a:rPr lang="ar-SA" sz="4000" b="1" dirty="0" smtClean="0">
                <a:solidFill>
                  <a:schemeClr val="tx1"/>
                </a:solidFill>
              </a:rPr>
              <a:t> فيما تستخدم هذه المواقع  وما الغرض منها </a:t>
            </a:r>
            <a:endParaRPr lang="ar-DZ" sz="4000" b="1" dirty="0" smtClean="0">
              <a:solidFill>
                <a:schemeClr val="tx1"/>
              </a:solidFill>
            </a:endParaRPr>
          </a:p>
          <a:p>
            <a:pPr algn="ctr"/>
            <a:endParaRPr lang="fr-FR" sz="4000" dirty="0">
              <a:latin typeface="Arial" pitchFamily="34" charset="0"/>
              <a:cs typeface="Arial" pitchFamily="34" charset="0"/>
            </a:endParaRPr>
          </a:p>
        </p:txBody>
      </p:sp>
      <p:sp>
        <p:nvSpPr>
          <p:cNvPr id="32" name="Organigramme : Entrée manuelle 31"/>
          <p:cNvSpPr/>
          <p:nvPr/>
        </p:nvSpPr>
        <p:spPr>
          <a:xfrm rot="21319105">
            <a:off x="17760144" y="37975449"/>
            <a:ext cx="11408850" cy="4032448"/>
          </a:xfrm>
          <a:prstGeom prst="flowChartManualInput">
            <a:avLst/>
          </a:prstGeom>
          <a:effectLst>
            <a:softEdge rad="635000"/>
          </a:effectLst>
        </p:spPr>
        <p:style>
          <a:lnRef idx="2">
            <a:schemeClr val="accent1">
              <a:shade val="50000"/>
            </a:schemeClr>
          </a:lnRef>
          <a:fillRef idx="1003">
            <a:schemeClr val="lt1"/>
          </a:fillRef>
          <a:effectRef idx="0">
            <a:schemeClr val="accent1"/>
          </a:effectRef>
          <a:fontRef idx="minor">
            <a:schemeClr val="lt1"/>
          </a:fontRef>
        </p:style>
        <p:txBody>
          <a:bodyPr rtlCol="0" anchor="ctr"/>
          <a:lstStyle/>
          <a:p>
            <a:r>
              <a:rPr lang="ar-SA" sz="4000" b="1" dirty="0" smtClean="0">
                <a:solidFill>
                  <a:schemeClr val="tx1"/>
                </a:solidFill>
                <a:latin typeface="Arial" pitchFamily="34" charset="0"/>
                <a:cs typeface="Arial" pitchFamily="34" charset="0"/>
              </a:rPr>
              <a:t>تمحورت أهداف البحث حول </a:t>
            </a:r>
            <a:r>
              <a:rPr lang="ar-SA" sz="4000" b="1" dirty="0" err="1" smtClean="0">
                <a:solidFill>
                  <a:schemeClr val="tx1"/>
                </a:solidFill>
                <a:latin typeface="Arial" pitchFamily="34" charset="0"/>
                <a:cs typeface="Arial" pitchFamily="34" charset="0"/>
              </a:rPr>
              <a:t>مايلي</a:t>
            </a:r>
            <a:r>
              <a:rPr lang="ar-SA" sz="4000" b="1" dirty="0" smtClean="0">
                <a:solidFill>
                  <a:schemeClr val="tx1"/>
                </a:solidFill>
                <a:latin typeface="Arial" pitchFamily="34" charset="0"/>
                <a:cs typeface="Arial" pitchFamily="34" charset="0"/>
              </a:rPr>
              <a:t> </a:t>
            </a:r>
            <a:r>
              <a:rPr lang="ar-SA" sz="4000" b="1" dirty="0" err="1" smtClean="0">
                <a:solidFill>
                  <a:schemeClr val="tx1"/>
                </a:solidFill>
                <a:latin typeface="Arial" pitchFamily="34" charset="0"/>
                <a:cs typeface="Arial" pitchFamily="34" charset="0"/>
              </a:rPr>
              <a:t>:</a:t>
            </a:r>
            <a:endParaRPr lang="fr-FR" sz="4000" b="1" dirty="0" smtClean="0">
              <a:solidFill>
                <a:schemeClr val="tx1"/>
              </a:solidFill>
              <a:latin typeface="Arial" pitchFamily="34" charset="0"/>
              <a:cs typeface="Arial" pitchFamily="34" charset="0"/>
            </a:endParaRPr>
          </a:p>
          <a:p>
            <a:r>
              <a:rPr lang="ar-SA" sz="4000" b="1" dirty="0" smtClean="0">
                <a:solidFill>
                  <a:schemeClr val="tx1"/>
                </a:solidFill>
                <a:latin typeface="Arial" pitchFamily="34" charset="0"/>
                <a:cs typeface="Arial" pitchFamily="34" charset="0"/>
              </a:rPr>
              <a:t>- معرفة مدى </a:t>
            </a:r>
            <a:r>
              <a:rPr lang="ar-SA" sz="4000" b="1" dirty="0" err="1" smtClean="0">
                <a:solidFill>
                  <a:schemeClr val="tx1"/>
                </a:solidFill>
                <a:latin typeface="Arial" pitchFamily="34" charset="0"/>
                <a:cs typeface="Arial" pitchFamily="34" charset="0"/>
              </a:rPr>
              <a:t>إستخدام</a:t>
            </a:r>
            <a:r>
              <a:rPr lang="ar-SA" sz="4000" b="1" dirty="0" smtClean="0">
                <a:solidFill>
                  <a:schemeClr val="tx1"/>
                </a:solidFill>
                <a:latin typeface="Arial" pitchFamily="34" charset="0"/>
                <a:cs typeface="Arial" pitchFamily="34" charset="0"/>
              </a:rPr>
              <a:t> هذه المواقع لدى الطلبة </a:t>
            </a:r>
            <a:endParaRPr lang="fr-FR" sz="4000" b="1" dirty="0" smtClean="0">
              <a:solidFill>
                <a:schemeClr val="tx1"/>
              </a:solidFill>
              <a:latin typeface="Arial" pitchFamily="34" charset="0"/>
              <a:cs typeface="Arial" pitchFamily="34" charset="0"/>
            </a:endParaRPr>
          </a:p>
          <a:p>
            <a:r>
              <a:rPr lang="ar-SA" sz="4000" b="1" dirty="0" smtClean="0">
                <a:solidFill>
                  <a:schemeClr val="tx1"/>
                </a:solidFill>
                <a:latin typeface="Arial" pitchFamily="34" charset="0"/>
                <a:cs typeface="Arial" pitchFamily="34" charset="0"/>
              </a:rPr>
              <a:t>- كيف أثرت هذه المواقع على الطلبة </a:t>
            </a:r>
            <a:r>
              <a:rPr lang="ar-SA" sz="4000" b="1" dirty="0" err="1" smtClean="0">
                <a:solidFill>
                  <a:schemeClr val="tx1"/>
                </a:solidFill>
                <a:latin typeface="Arial" pitchFamily="34" charset="0"/>
                <a:cs typeface="Arial" pitchFamily="34" charset="0"/>
              </a:rPr>
              <a:t>لسيما</a:t>
            </a:r>
            <a:r>
              <a:rPr lang="ar-SA" sz="4000" b="1" dirty="0" smtClean="0">
                <a:solidFill>
                  <a:schemeClr val="tx1"/>
                </a:solidFill>
                <a:latin typeface="Arial" pitchFamily="34" charset="0"/>
                <a:cs typeface="Arial" pitchFamily="34" charset="0"/>
              </a:rPr>
              <a:t> </a:t>
            </a:r>
            <a:r>
              <a:rPr lang="ar-SA" sz="4000" b="1" dirty="0" err="1" smtClean="0">
                <a:solidFill>
                  <a:schemeClr val="tx1"/>
                </a:solidFill>
                <a:latin typeface="Arial" pitchFamily="34" charset="0"/>
                <a:cs typeface="Arial" pitchFamily="34" charset="0"/>
              </a:rPr>
              <a:t>التويتر</a:t>
            </a:r>
            <a:r>
              <a:rPr lang="ar-SA" sz="4000" b="1" dirty="0" smtClean="0">
                <a:solidFill>
                  <a:schemeClr val="tx1"/>
                </a:solidFill>
                <a:latin typeface="Arial" pitchFamily="34" charset="0"/>
                <a:cs typeface="Arial" pitchFamily="34" charset="0"/>
              </a:rPr>
              <a:t> </a:t>
            </a:r>
            <a:endParaRPr lang="fr-FR" sz="4000" b="1" dirty="0" smtClean="0">
              <a:solidFill>
                <a:schemeClr val="tx1"/>
              </a:solidFill>
              <a:latin typeface="Arial" pitchFamily="34" charset="0"/>
              <a:cs typeface="Arial" pitchFamily="34" charset="0"/>
            </a:endParaRPr>
          </a:p>
          <a:p>
            <a:r>
              <a:rPr lang="ar-SA" sz="4000" b="1" dirty="0" smtClean="0">
                <a:solidFill>
                  <a:schemeClr val="tx1"/>
                </a:solidFill>
                <a:latin typeface="Arial" pitchFamily="34" charset="0"/>
                <a:cs typeface="Arial" pitchFamily="34" charset="0"/>
              </a:rPr>
              <a:t>- معرفة </a:t>
            </a:r>
            <a:r>
              <a:rPr lang="ar-SA" sz="4000" b="1" dirty="0" err="1" smtClean="0">
                <a:solidFill>
                  <a:schemeClr val="tx1"/>
                </a:solidFill>
                <a:latin typeface="Arial" pitchFamily="34" charset="0"/>
                <a:cs typeface="Arial" pitchFamily="34" charset="0"/>
              </a:rPr>
              <a:t>الاشباعات</a:t>
            </a:r>
            <a:r>
              <a:rPr lang="ar-SA" sz="4000" b="1" dirty="0" smtClean="0">
                <a:solidFill>
                  <a:schemeClr val="tx1"/>
                </a:solidFill>
                <a:latin typeface="Arial" pitchFamily="34" charset="0"/>
                <a:cs typeface="Arial" pitchFamily="34" charset="0"/>
              </a:rPr>
              <a:t> التي يحققها الطالب من استخدام هذه المواقع</a:t>
            </a:r>
            <a:endParaRPr lang="fr-FR" sz="4000" b="1" dirty="0" smtClean="0">
              <a:solidFill>
                <a:schemeClr val="tx1"/>
              </a:solidFill>
              <a:latin typeface="Arial" pitchFamily="34" charset="0"/>
              <a:cs typeface="Arial" pitchFamily="34" charset="0"/>
            </a:endParaRPr>
          </a:p>
          <a:p>
            <a:pPr algn="ctr"/>
            <a:endParaRPr lang="fr-FR" sz="6000" dirty="0">
              <a:latin typeface="Arial" pitchFamily="34" charset="0"/>
              <a:cs typeface="Arial" pitchFamily="34" charset="0"/>
            </a:endParaRPr>
          </a:p>
        </p:txBody>
      </p:sp>
      <p:sp>
        <p:nvSpPr>
          <p:cNvPr id="33" name="Rectangle à coins arrondis 32"/>
          <p:cNvSpPr/>
          <p:nvPr/>
        </p:nvSpPr>
        <p:spPr>
          <a:xfrm>
            <a:off x="1152179" y="9793512"/>
            <a:ext cx="9721080" cy="1274440"/>
          </a:xfrm>
          <a:prstGeom prst="roundRect">
            <a:avLst/>
          </a:prstGeom>
          <a:scene3d>
            <a:camera prst="isometricOffAxis1Right"/>
            <a:lightRig rig="threePt" dir="t"/>
          </a:scene3d>
        </p:spPr>
        <p:style>
          <a:lnRef idx="1">
            <a:schemeClr val="dk1"/>
          </a:lnRef>
          <a:fillRef idx="1002">
            <a:schemeClr val="dk1"/>
          </a:fillRef>
          <a:effectRef idx="1">
            <a:schemeClr val="dk1"/>
          </a:effectRef>
          <a:fontRef idx="minor">
            <a:schemeClr val="dk1"/>
          </a:fontRef>
        </p:style>
        <p:txBody>
          <a:bodyPr rtlCol="0" anchor="ctr"/>
          <a:lstStyle/>
          <a:p>
            <a:pPr algn="ctr"/>
            <a:r>
              <a:rPr lang="ar-DZ" sz="6000" dirty="0" smtClean="0">
                <a:solidFill>
                  <a:schemeClr val="tx1"/>
                </a:solidFill>
              </a:rPr>
              <a:t>المناهج المعتمدة في البحث</a:t>
            </a:r>
            <a:endParaRPr lang="ar-DZ" sz="6000" dirty="0">
              <a:solidFill>
                <a:schemeClr val="tx1"/>
              </a:solidFill>
            </a:endParaRPr>
          </a:p>
        </p:txBody>
      </p:sp>
      <p:sp>
        <p:nvSpPr>
          <p:cNvPr id="34" name="Rectangle à coins arrondis 33"/>
          <p:cNvSpPr/>
          <p:nvPr/>
        </p:nvSpPr>
        <p:spPr>
          <a:xfrm>
            <a:off x="1512219" y="21674832"/>
            <a:ext cx="9721080" cy="1274440"/>
          </a:xfrm>
          <a:prstGeom prst="roundRect">
            <a:avLst/>
          </a:prstGeom>
          <a:scene3d>
            <a:camera prst="isometricOffAxis1Right"/>
            <a:lightRig rig="threePt" dir="t"/>
          </a:scene3d>
        </p:spPr>
        <p:style>
          <a:lnRef idx="1">
            <a:schemeClr val="dk1"/>
          </a:lnRef>
          <a:fillRef idx="1002">
            <a:schemeClr val="dk1"/>
          </a:fillRef>
          <a:effectRef idx="1">
            <a:schemeClr val="dk1"/>
          </a:effectRef>
          <a:fontRef idx="minor">
            <a:schemeClr val="dk1"/>
          </a:fontRef>
        </p:style>
        <p:txBody>
          <a:bodyPr rtlCol="0" anchor="ctr"/>
          <a:lstStyle/>
          <a:p>
            <a:pPr algn="ctr"/>
            <a:r>
              <a:rPr lang="ar-DZ" sz="6000" b="1" dirty="0" smtClean="0">
                <a:solidFill>
                  <a:schemeClr val="tx1"/>
                </a:solidFill>
              </a:rPr>
              <a:t>الإطار الزمني و مجتمع البحث</a:t>
            </a:r>
          </a:p>
        </p:txBody>
      </p:sp>
      <p:sp>
        <p:nvSpPr>
          <p:cNvPr id="35" name="Rectangle à coins arrondis 34"/>
          <p:cNvSpPr/>
          <p:nvPr/>
        </p:nvSpPr>
        <p:spPr>
          <a:xfrm>
            <a:off x="1296195" y="15410136"/>
            <a:ext cx="9721080" cy="1274440"/>
          </a:xfrm>
          <a:prstGeom prst="roundRect">
            <a:avLst/>
          </a:prstGeom>
          <a:scene3d>
            <a:camera prst="isometricOffAxis1Right"/>
            <a:lightRig rig="threePt" dir="t"/>
          </a:scene3d>
        </p:spPr>
        <p:style>
          <a:lnRef idx="1">
            <a:schemeClr val="dk1"/>
          </a:lnRef>
          <a:fillRef idx="1002">
            <a:schemeClr val="dk1"/>
          </a:fillRef>
          <a:effectRef idx="1">
            <a:schemeClr val="dk1"/>
          </a:effectRef>
          <a:fontRef idx="minor">
            <a:schemeClr val="dk1"/>
          </a:fontRef>
        </p:style>
        <p:txBody>
          <a:bodyPr rtlCol="0" anchor="ctr"/>
          <a:lstStyle/>
          <a:p>
            <a:pPr algn="ctr"/>
            <a:r>
              <a:rPr lang="ar-DZ" sz="6000" dirty="0" smtClean="0">
                <a:solidFill>
                  <a:schemeClr val="tx1"/>
                </a:solidFill>
              </a:rPr>
              <a:t>أدوات جمع البيانات</a:t>
            </a:r>
          </a:p>
        </p:txBody>
      </p:sp>
      <p:sp>
        <p:nvSpPr>
          <p:cNvPr id="36" name="Rectangle à coins arrondis 35"/>
          <p:cNvSpPr/>
          <p:nvPr/>
        </p:nvSpPr>
        <p:spPr>
          <a:xfrm>
            <a:off x="1944267" y="28587600"/>
            <a:ext cx="9721080" cy="1274440"/>
          </a:xfrm>
          <a:prstGeom prst="roundRect">
            <a:avLst/>
          </a:prstGeom>
          <a:scene3d>
            <a:camera prst="isometricOffAxis1Right"/>
            <a:lightRig rig="threePt" dir="t"/>
          </a:scene3d>
        </p:spPr>
        <p:style>
          <a:lnRef idx="1">
            <a:schemeClr val="dk1"/>
          </a:lnRef>
          <a:fillRef idx="1002">
            <a:schemeClr val="dk1"/>
          </a:fillRef>
          <a:effectRef idx="1">
            <a:schemeClr val="dk1"/>
          </a:effectRef>
          <a:fontRef idx="minor">
            <a:schemeClr val="dk1"/>
          </a:fontRef>
        </p:style>
        <p:txBody>
          <a:bodyPr rtlCol="0" anchor="ctr"/>
          <a:lstStyle/>
          <a:p>
            <a:pPr algn="ctr"/>
            <a:r>
              <a:rPr lang="ar-DZ" sz="6000" b="1" dirty="0" smtClean="0">
                <a:solidFill>
                  <a:schemeClr val="tx1"/>
                </a:solidFill>
                <a:latin typeface="Arial" pitchFamily="34" charset="0"/>
                <a:cs typeface="Arial" pitchFamily="34" charset="0"/>
              </a:rPr>
              <a:t>الجانب التطبيقي</a:t>
            </a:r>
            <a:r>
              <a:rPr lang="ar-DZ" sz="6000" b="1" dirty="0" smtClean="0">
                <a:latin typeface="Arial" pitchFamily="34" charset="0"/>
                <a:cs typeface="Arial" pitchFamily="34" charset="0"/>
              </a:rPr>
              <a:t> </a:t>
            </a:r>
            <a:endParaRPr lang="fr-FR" sz="6000" b="1" dirty="0">
              <a:latin typeface="Arial" pitchFamily="34" charset="0"/>
              <a:cs typeface="Arial" pitchFamily="34" charset="0"/>
            </a:endParaRPr>
          </a:p>
        </p:txBody>
      </p:sp>
      <p:sp>
        <p:nvSpPr>
          <p:cNvPr id="38" name="Rectangle à coins arrondis 37"/>
          <p:cNvSpPr/>
          <p:nvPr/>
        </p:nvSpPr>
        <p:spPr>
          <a:xfrm>
            <a:off x="792139" y="11593712"/>
            <a:ext cx="12313368" cy="3672408"/>
          </a:xfrm>
          <a:prstGeom prst="roundRect">
            <a:avLst/>
          </a:prstGeom>
          <a:effectLst>
            <a:softEdge rad="635000"/>
          </a:effectLst>
        </p:spPr>
        <p:style>
          <a:lnRef idx="2">
            <a:schemeClr val="accent1">
              <a:shade val="50000"/>
            </a:schemeClr>
          </a:lnRef>
          <a:fillRef idx="1003">
            <a:schemeClr val="lt1"/>
          </a:fillRef>
          <a:effectRef idx="0">
            <a:schemeClr val="accent1"/>
          </a:effectRef>
          <a:fontRef idx="minor">
            <a:schemeClr val="lt1"/>
          </a:fontRef>
        </p:style>
        <p:txBody>
          <a:bodyPr rtlCol="0" anchor="ctr"/>
          <a:lstStyle/>
          <a:p>
            <a:pPr lvl="0" algn="ctr"/>
            <a:r>
              <a:rPr lang="ar-SA" sz="4000" dirty="0" err="1" smtClean="0">
                <a:ln>
                  <a:solidFill>
                    <a:schemeClr val="tx1"/>
                  </a:solidFill>
                </a:ln>
                <a:latin typeface="Times New Roman" pitchFamily="18" charset="0"/>
                <a:cs typeface="Arial" pitchFamily="34" charset="0"/>
              </a:rPr>
              <a:t>إعتمد</a:t>
            </a:r>
            <a:r>
              <a:rPr lang="ar-DZ" sz="4000" dirty="0" smtClean="0">
                <a:ln>
                  <a:solidFill>
                    <a:schemeClr val="tx1"/>
                  </a:solidFill>
                </a:ln>
                <a:latin typeface="Times New Roman" pitchFamily="18" charset="0"/>
                <a:cs typeface="Arial" pitchFamily="34" charset="0"/>
              </a:rPr>
              <a:t> </a:t>
            </a:r>
            <a:r>
              <a:rPr lang="ar-SA" sz="4000" dirty="0" err="1" smtClean="0">
                <a:ln>
                  <a:solidFill>
                    <a:schemeClr val="tx1"/>
                  </a:solidFill>
                </a:ln>
                <a:latin typeface="Times New Roman" pitchFamily="18" charset="0"/>
                <a:cs typeface="Arial" pitchFamily="34" charset="0"/>
              </a:rPr>
              <a:t>نا</a:t>
            </a:r>
            <a:r>
              <a:rPr lang="ar-SA" sz="4000" dirty="0" smtClean="0">
                <a:ln>
                  <a:solidFill>
                    <a:schemeClr val="tx1"/>
                  </a:solidFill>
                </a:ln>
                <a:latin typeface="Times New Roman" pitchFamily="18" charset="0"/>
                <a:cs typeface="Arial" pitchFamily="34" charset="0"/>
              </a:rPr>
              <a:t> </a:t>
            </a:r>
            <a:r>
              <a:rPr lang="ar-SA" sz="4000" dirty="0" smtClean="0">
                <a:ln>
                  <a:solidFill>
                    <a:schemeClr val="tx1"/>
                  </a:solidFill>
                </a:ln>
                <a:latin typeface="Times New Roman" pitchFamily="18" charset="0"/>
                <a:cs typeface="Arial" pitchFamily="34" charset="0"/>
              </a:rPr>
              <a:t>في هذه الدراسة على المنهج المسحي إذ يعد هذا المنهج من أهم المناهج العلمية </a:t>
            </a:r>
            <a:r>
              <a:rPr lang="ar-SA" sz="4000" dirty="0" err="1" smtClean="0">
                <a:ln>
                  <a:solidFill>
                    <a:schemeClr val="tx1"/>
                  </a:solidFill>
                </a:ln>
                <a:latin typeface="Times New Roman" pitchFamily="18" charset="0"/>
                <a:cs typeface="Arial" pitchFamily="34" charset="0"/>
              </a:rPr>
              <a:t>ملاء</a:t>
            </a:r>
            <a:r>
              <a:rPr lang="ar-DZ" sz="4000" dirty="0" smtClean="0">
                <a:ln>
                  <a:solidFill>
                    <a:schemeClr val="tx1"/>
                  </a:solidFill>
                </a:ln>
                <a:latin typeface="Times New Roman" pitchFamily="18" charset="0"/>
                <a:cs typeface="Arial" pitchFamily="34" charset="0"/>
              </a:rPr>
              <a:t> </a:t>
            </a:r>
            <a:r>
              <a:rPr lang="ar-SA" sz="4000" dirty="0" err="1" smtClean="0">
                <a:ln>
                  <a:solidFill>
                    <a:schemeClr val="tx1"/>
                  </a:solidFill>
                </a:ln>
                <a:latin typeface="Times New Roman" pitchFamily="18" charset="0"/>
                <a:cs typeface="Arial" pitchFamily="34" charset="0"/>
              </a:rPr>
              <a:t>مة</a:t>
            </a:r>
            <a:r>
              <a:rPr lang="ar-SA" sz="4000" dirty="0" smtClean="0">
                <a:ln>
                  <a:solidFill>
                    <a:schemeClr val="tx1"/>
                  </a:solidFill>
                </a:ln>
                <a:latin typeface="Times New Roman" pitchFamily="18" charset="0"/>
                <a:cs typeface="Arial" pitchFamily="34" charset="0"/>
              </a:rPr>
              <a:t> </a:t>
            </a:r>
            <a:r>
              <a:rPr lang="ar-SA" sz="4000" dirty="0" smtClean="0">
                <a:ln>
                  <a:solidFill>
                    <a:schemeClr val="tx1"/>
                  </a:solidFill>
                </a:ln>
                <a:latin typeface="Times New Roman" pitchFamily="18" charset="0"/>
                <a:cs typeface="Arial" pitchFamily="34" charset="0"/>
              </a:rPr>
              <a:t>لهذه الدراسة  وهي استخدام مواقع التواصل الاجتماعي لدى الطلبة </a:t>
            </a:r>
          </a:p>
          <a:p>
            <a:pPr algn="ctr"/>
            <a:endParaRPr lang="fr-FR" sz="4000" dirty="0">
              <a:latin typeface="Arial" pitchFamily="34" charset="0"/>
              <a:cs typeface="Arial" pitchFamily="34" charset="0"/>
            </a:endParaRPr>
          </a:p>
        </p:txBody>
      </p:sp>
      <p:sp>
        <p:nvSpPr>
          <p:cNvPr id="39" name="Rectangle à coins arrondis 38"/>
          <p:cNvSpPr/>
          <p:nvPr/>
        </p:nvSpPr>
        <p:spPr>
          <a:xfrm>
            <a:off x="576115" y="17138328"/>
            <a:ext cx="12529392" cy="4176464"/>
          </a:xfrm>
          <a:prstGeom prst="roundRect">
            <a:avLst/>
          </a:prstGeom>
          <a:effectLst>
            <a:softEdge rad="635000"/>
          </a:effectLst>
        </p:spPr>
        <p:style>
          <a:lnRef idx="2">
            <a:schemeClr val="accent1">
              <a:shade val="50000"/>
            </a:schemeClr>
          </a:lnRef>
          <a:fillRef idx="1003">
            <a:schemeClr val="lt1"/>
          </a:fillRef>
          <a:effectRef idx="0">
            <a:schemeClr val="accent1"/>
          </a:effectRef>
          <a:fontRef idx="minor">
            <a:schemeClr val="lt1"/>
          </a:fontRef>
        </p:style>
        <p:txBody>
          <a:bodyPr rtlCol="0" anchor="ctr"/>
          <a:lstStyle/>
          <a:p>
            <a:pPr lvl="0" algn="ctr"/>
            <a:r>
              <a:rPr lang="ar-SA" sz="4000" b="1" dirty="0" smtClean="0">
                <a:ln w="10541" cmpd="sng">
                  <a:solidFill>
                    <a:schemeClr val="tx1"/>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Times New Roman" pitchFamily="18" charset="0"/>
                <a:cs typeface="Arial" pitchFamily="34" charset="0"/>
              </a:rPr>
              <a:t>لكل بحث أداة مناسبة له وأن على أي باحث أن يختار الأداة المناسبة لبحثه بدقة لذى فالأداة المناسبة لمثل هذه الدراسة هي </a:t>
            </a:r>
            <a:r>
              <a:rPr lang="ar-SA" sz="4000" b="1" dirty="0" err="1" smtClean="0">
                <a:ln w="10541" cmpd="sng">
                  <a:solidFill>
                    <a:schemeClr val="tx1"/>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Times New Roman" pitchFamily="18" charset="0"/>
                <a:cs typeface="Arial" pitchFamily="34" charset="0"/>
              </a:rPr>
              <a:t>الإستمارة</a:t>
            </a:r>
            <a:r>
              <a:rPr lang="ar-SA" sz="4000" b="1" dirty="0" smtClean="0">
                <a:ln w="10541" cmpd="sng">
                  <a:solidFill>
                    <a:schemeClr val="tx1"/>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Times New Roman" pitchFamily="18" charset="0"/>
                <a:cs typeface="Arial" pitchFamily="34" charset="0"/>
              </a:rPr>
              <a:t> </a:t>
            </a:r>
            <a:r>
              <a:rPr lang="ar-SA" sz="4000" b="1" dirty="0" err="1" smtClean="0">
                <a:ln w="10541" cmpd="sng">
                  <a:solidFill>
                    <a:schemeClr val="tx1"/>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Times New Roman" pitchFamily="18" charset="0"/>
                <a:cs typeface="Arial" pitchFamily="34" charset="0"/>
              </a:rPr>
              <a:t>الإستبيانية</a:t>
            </a:r>
            <a:r>
              <a:rPr lang="ar-SA" sz="4000" b="1" dirty="0" smtClean="0">
                <a:ln w="10541" cmpd="sng">
                  <a:solidFill>
                    <a:schemeClr val="tx1"/>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Times New Roman" pitchFamily="18" charset="0"/>
                <a:cs typeface="Arial" pitchFamily="34" charset="0"/>
              </a:rPr>
              <a:t> وهذا لما توفره من سهولة في جمع البيانات والمعلومات حيث دعمت هذه الأداة بالملاحظة </a:t>
            </a:r>
          </a:p>
          <a:p>
            <a:pPr algn="ctr"/>
            <a:endParaRPr lang="fr-FR" sz="4000" dirty="0">
              <a:latin typeface="Arial" pitchFamily="34" charset="0"/>
              <a:cs typeface="Arial" pitchFamily="34" charset="0"/>
            </a:endParaRPr>
          </a:p>
        </p:txBody>
      </p:sp>
      <p:sp>
        <p:nvSpPr>
          <p:cNvPr id="40" name="Rectangle à coins arrondis 39"/>
          <p:cNvSpPr/>
          <p:nvPr/>
        </p:nvSpPr>
        <p:spPr>
          <a:xfrm>
            <a:off x="1008163" y="23042984"/>
            <a:ext cx="14473608" cy="5400600"/>
          </a:xfrm>
          <a:prstGeom prst="roundRect">
            <a:avLst/>
          </a:prstGeom>
          <a:effectLst>
            <a:softEdge rad="635000"/>
          </a:effectLst>
        </p:spPr>
        <p:style>
          <a:lnRef idx="2">
            <a:schemeClr val="accent1">
              <a:shade val="50000"/>
            </a:schemeClr>
          </a:lnRef>
          <a:fillRef idx="1003">
            <a:schemeClr val="lt1"/>
          </a:fillRef>
          <a:effectRef idx="0">
            <a:schemeClr val="accent1"/>
          </a:effectRef>
          <a:fontRef idx="minor">
            <a:schemeClr val="lt1"/>
          </a:fontRef>
        </p:style>
        <p:txBody>
          <a:bodyPr rtlCol="0" anchor="ctr"/>
          <a:lstStyle/>
          <a:p>
            <a:pPr lvl="0" algn="just">
              <a:spcBef>
                <a:spcPct val="20000"/>
              </a:spcBef>
              <a:defRPr/>
            </a:pPr>
            <a:r>
              <a:rPr lang="ar-SA" sz="4000" b="1" dirty="0" smtClean="0">
                <a:ln w="10541" cmpd="sng">
                  <a:solidFill>
                    <a:schemeClr val="tx1"/>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Times New Roman" pitchFamily="18" charset="0"/>
                <a:cs typeface="Arial" pitchFamily="34" charset="0"/>
              </a:rPr>
              <a:t>تنحصر هذه الدراسة مكانيا في إطار الحدود المكانية والمتمثلة في جامعة قاصدي مرباح ورقلة </a:t>
            </a:r>
          </a:p>
          <a:p>
            <a:pPr lvl="0" algn="just">
              <a:spcBef>
                <a:spcPct val="20000"/>
              </a:spcBef>
              <a:defRPr/>
            </a:pPr>
            <a:r>
              <a:rPr lang="ar-SA" sz="4000" b="1" dirty="0" smtClean="0">
                <a:ln w="10541" cmpd="sng">
                  <a:solidFill>
                    <a:schemeClr val="tx1"/>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Times New Roman" pitchFamily="18" charset="0"/>
                <a:cs typeface="Arial" pitchFamily="34" charset="0"/>
              </a:rPr>
              <a:t>أما  الإطار الزماني فهو متمثل في الحدود </a:t>
            </a:r>
            <a:r>
              <a:rPr lang="ar-SA" sz="4000" b="1" dirty="0" err="1" smtClean="0">
                <a:ln w="10541" cmpd="sng">
                  <a:solidFill>
                    <a:schemeClr val="tx1"/>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Times New Roman" pitchFamily="18" charset="0"/>
                <a:cs typeface="Arial" pitchFamily="34" charset="0"/>
              </a:rPr>
              <a:t>الزمانية</a:t>
            </a:r>
            <a:r>
              <a:rPr lang="ar-SA" sz="4000" b="1" dirty="0" smtClean="0">
                <a:ln w="10541" cmpd="sng">
                  <a:solidFill>
                    <a:schemeClr val="tx1"/>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Times New Roman" pitchFamily="18" charset="0"/>
                <a:cs typeface="Arial" pitchFamily="34" charset="0"/>
              </a:rPr>
              <a:t> خلال الفترة المختارة وهي </a:t>
            </a:r>
            <a:r>
              <a:rPr lang="ar-SA" sz="4000" b="1" dirty="0" err="1" smtClean="0">
                <a:ln w="10541" cmpd="sng">
                  <a:solidFill>
                    <a:schemeClr val="tx1"/>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Times New Roman" pitchFamily="18" charset="0"/>
                <a:cs typeface="Arial" pitchFamily="34" charset="0"/>
              </a:rPr>
              <a:t>كتالي :</a:t>
            </a:r>
            <a:endParaRPr lang="ar-SA" sz="4000" b="1" dirty="0" smtClean="0">
              <a:ln w="10541" cmpd="sng">
                <a:solidFill>
                  <a:schemeClr val="tx1"/>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Times New Roman" pitchFamily="18" charset="0"/>
              <a:cs typeface="Arial" pitchFamily="34" charset="0"/>
            </a:endParaRPr>
          </a:p>
          <a:p>
            <a:pPr lvl="0" algn="just">
              <a:spcBef>
                <a:spcPct val="20000"/>
              </a:spcBef>
              <a:defRPr/>
            </a:pPr>
            <a:r>
              <a:rPr lang="ar-SA" sz="4000" b="1" dirty="0" smtClean="0">
                <a:ln w="10541" cmpd="sng">
                  <a:solidFill>
                    <a:schemeClr val="tx1"/>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Times New Roman" pitchFamily="18" charset="0"/>
                <a:cs typeface="Arial" pitchFamily="34" charset="0"/>
              </a:rPr>
              <a:t>من وقت توزيع الاستمارة  إلى نتائج الدراسة</a:t>
            </a:r>
          </a:p>
          <a:p>
            <a:pPr lvl="0" algn="just">
              <a:spcBef>
                <a:spcPct val="20000"/>
              </a:spcBef>
              <a:defRPr/>
            </a:pPr>
            <a:r>
              <a:rPr lang="ar-SA" sz="4000" b="1" dirty="0" smtClean="0">
                <a:ln w="10541" cmpd="sng">
                  <a:solidFill>
                    <a:schemeClr val="tx1"/>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Times New Roman" pitchFamily="18" charset="0"/>
                <a:cs typeface="Arial" pitchFamily="34" charset="0"/>
              </a:rPr>
              <a:t>أما فيما يتعلق مجتمع البحث أو الفئة المستهدفة فكانت طلبة علوم الاعلام والاتصال</a:t>
            </a:r>
            <a:endParaRPr lang="fr-FR" sz="4000" b="1" dirty="0" smtClean="0">
              <a:ln w="10541" cmpd="sng">
                <a:solidFill>
                  <a:schemeClr val="tx1"/>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Times New Roman" pitchFamily="18" charset="0"/>
              <a:cs typeface="Arial" pitchFamily="34" charset="0"/>
            </a:endParaRPr>
          </a:p>
          <a:p>
            <a:pPr algn="ctr"/>
            <a:endParaRPr lang="fr-FR" sz="4000" dirty="0">
              <a:latin typeface="Arial" pitchFamily="34" charset="0"/>
              <a:cs typeface="Arial" pitchFamily="34" charset="0"/>
            </a:endParaRPr>
          </a:p>
        </p:txBody>
      </p:sp>
      <p:sp>
        <p:nvSpPr>
          <p:cNvPr id="41" name="Organigramme : Multidocument 40"/>
          <p:cNvSpPr/>
          <p:nvPr/>
        </p:nvSpPr>
        <p:spPr>
          <a:xfrm>
            <a:off x="1008163" y="29955752"/>
            <a:ext cx="13105456" cy="7560840"/>
          </a:xfrm>
          <a:prstGeom prst="flowChartMultidocument">
            <a:avLst/>
          </a:prstGeom>
          <a:effectLst>
            <a:softEdge rad="635000"/>
          </a:effectLst>
        </p:spPr>
        <p:style>
          <a:lnRef idx="2">
            <a:schemeClr val="accent1">
              <a:shade val="50000"/>
            </a:schemeClr>
          </a:lnRef>
          <a:fillRef idx="1003">
            <a:schemeClr val="lt1"/>
          </a:fillRef>
          <a:effectRef idx="0">
            <a:schemeClr val="accent1"/>
          </a:effectRef>
          <a:fontRef idx="minor">
            <a:schemeClr val="lt1"/>
          </a:fontRef>
        </p:style>
        <p:txBody>
          <a:bodyPr rtlCol="0" anchor="ctr"/>
          <a:lstStyle/>
          <a:p>
            <a:pPr lvl="0" algn="ctr"/>
            <a:r>
              <a:rPr lang="ar-SA" sz="4000" b="1" dirty="0" smtClean="0">
                <a:ln w="10541" cmpd="sng">
                  <a:solidFill>
                    <a:schemeClr val="tx1"/>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Times New Roman" pitchFamily="18" charset="0"/>
                <a:cs typeface="Arial" pitchFamily="34" charset="0"/>
              </a:rPr>
              <a:t>لحد الساعة قمنا </a:t>
            </a:r>
            <a:r>
              <a:rPr lang="ar-SA" sz="4000" b="1" dirty="0" err="1" smtClean="0">
                <a:ln w="10541" cmpd="sng">
                  <a:solidFill>
                    <a:schemeClr val="tx1"/>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Times New Roman" pitchFamily="18" charset="0"/>
                <a:cs typeface="Arial" pitchFamily="34" charset="0"/>
              </a:rPr>
              <a:t>باعداد</a:t>
            </a:r>
            <a:r>
              <a:rPr lang="ar-SA" sz="4000" b="1" dirty="0" smtClean="0">
                <a:ln w="10541" cmpd="sng">
                  <a:solidFill>
                    <a:schemeClr val="tx1"/>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Times New Roman" pitchFamily="18" charset="0"/>
                <a:cs typeface="Arial" pitchFamily="34" charset="0"/>
              </a:rPr>
              <a:t> استمارة </a:t>
            </a:r>
            <a:r>
              <a:rPr lang="ar-SA" sz="4000" b="1" dirty="0" err="1" smtClean="0">
                <a:ln w="10541" cmpd="sng">
                  <a:solidFill>
                    <a:schemeClr val="tx1"/>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Times New Roman" pitchFamily="18" charset="0"/>
                <a:cs typeface="Arial" pitchFamily="34" charset="0"/>
              </a:rPr>
              <a:t>استبيانية</a:t>
            </a:r>
            <a:r>
              <a:rPr lang="ar-SA" sz="4000" b="1" dirty="0" smtClean="0">
                <a:ln w="10541" cmpd="sng">
                  <a:solidFill>
                    <a:schemeClr val="tx1"/>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Times New Roman" pitchFamily="18" charset="0"/>
                <a:cs typeface="Arial" pitchFamily="34" charset="0"/>
              </a:rPr>
              <a:t>  مكونة من مجموعة من أسئلة تدور حول اموضوع الدراسة توزع هذه الاستمارة على مجتمع البحث وهذى بعد تحكيم المحكمين لها   وبعد ذلك نجمع هذه </a:t>
            </a:r>
            <a:r>
              <a:rPr lang="ar-SA" sz="4000" b="1" dirty="0" err="1" smtClean="0">
                <a:ln w="10541" cmpd="sng">
                  <a:solidFill>
                    <a:schemeClr val="tx1"/>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Times New Roman" pitchFamily="18" charset="0"/>
                <a:cs typeface="Arial" pitchFamily="34" charset="0"/>
              </a:rPr>
              <a:t>الستبيانات</a:t>
            </a:r>
            <a:r>
              <a:rPr lang="ar-SA" sz="4000" b="1" dirty="0" smtClean="0">
                <a:ln w="10541" cmpd="sng">
                  <a:solidFill>
                    <a:schemeClr val="tx1"/>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Times New Roman" pitchFamily="18" charset="0"/>
                <a:cs typeface="Arial" pitchFamily="34" charset="0"/>
              </a:rPr>
              <a:t>  ونقوم بتفريغها في نظام أس </a:t>
            </a:r>
            <a:r>
              <a:rPr lang="ar-SA" sz="4000" b="1" dirty="0" err="1" smtClean="0">
                <a:ln w="10541" cmpd="sng">
                  <a:solidFill>
                    <a:schemeClr val="tx1"/>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Times New Roman" pitchFamily="18" charset="0"/>
                <a:cs typeface="Arial" pitchFamily="34" charset="0"/>
              </a:rPr>
              <a:t>بياساس</a:t>
            </a:r>
            <a:r>
              <a:rPr lang="ar-SA" sz="4000" b="1" dirty="0" smtClean="0">
                <a:ln w="10541" cmpd="sng">
                  <a:solidFill>
                    <a:schemeClr val="tx1"/>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Times New Roman" pitchFamily="18" charset="0"/>
                <a:cs typeface="Arial" pitchFamily="34" charset="0"/>
              </a:rPr>
              <a:t> </a:t>
            </a:r>
            <a:r>
              <a:rPr lang="fr-FR" sz="4000" b="1" dirty="0" smtClean="0">
                <a:ln w="10541" cmpd="sng">
                  <a:solidFill>
                    <a:schemeClr val="tx1"/>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Times New Roman" pitchFamily="18" charset="0"/>
                <a:cs typeface="Arial" pitchFamily="34" charset="0"/>
              </a:rPr>
              <a:t> </a:t>
            </a:r>
            <a:r>
              <a:rPr lang="ar-SA" sz="4000" b="1" dirty="0" smtClean="0">
                <a:ln w="10541" cmpd="sng">
                  <a:solidFill>
                    <a:schemeClr val="tx1"/>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Times New Roman" pitchFamily="18" charset="0"/>
                <a:cs typeface="Arial" pitchFamily="34" charset="0"/>
              </a:rPr>
              <a:t>لنقوم بعدها بتحليل النتائج</a:t>
            </a:r>
          </a:p>
          <a:p>
            <a:pPr algn="ctr"/>
            <a:endParaRPr lang="fr-FR" sz="4000" dirty="0">
              <a:latin typeface="Arial" pitchFamily="34" charset="0"/>
              <a:cs typeface="Arial" pitchFamily="34" charset="0"/>
            </a:endParaRPr>
          </a:p>
        </p:txBody>
      </p:sp>
      <p:pic>
        <p:nvPicPr>
          <p:cNvPr id="43" name="Image 42" descr="11037625_855649174494217_4349784181110605106_n.jpg"/>
          <p:cNvPicPr>
            <a:picLocks noChangeAspect="1"/>
          </p:cNvPicPr>
          <p:nvPr/>
        </p:nvPicPr>
        <p:blipFill>
          <a:blip r:embed="rId6" cstate="print"/>
          <a:stretch>
            <a:fillRect/>
          </a:stretch>
        </p:blipFill>
        <p:spPr>
          <a:xfrm>
            <a:off x="12817475" y="27723504"/>
            <a:ext cx="5400600" cy="3456384"/>
          </a:xfrm>
          <a:prstGeom prst="ellipse">
            <a:avLst/>
          </a:prstGeom>
          <a:ln>
            <a:noFill/>
          </a:ln>
          <a:effectLst>
            <a:softEdge rad="112500"/>
          </a:effectLst>
        </p:spPr>
      </p:pic>
      <p:pic>
        <p:nvPicPr>
          <p:cNvPr id="44" name="Image 43" descr="10389487_855649187827549_3714926682160401269_n.jpg"/>
          <p:cNvPicPr>
            <a:picLocks noChangeAspect="1"/>
          </p:cNvPicPr>
          <p:nvPr/>
        </p:nvPicPr>
        <p:blipFill>
          <a:blip r:embed="rId7" cstate="print"/>
          <a:stretch>
            <a:fillRect/>
          </a:stretch>
        </p:blipFill>
        <p:spPr>
          <a:xfrm>
            <a:off x="13249523" y="18866520"/>
            <a:ext cx="4762500" cy="3571875"/>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37" name="Image 36" descr="10954929_855662601159541_1842086612_n.jpg"/>
          <p:cNvPicPr>
            <a:picLocks noChangeAspect="1"/>
          </p:cNvPicPr>
          <p:nvPr/>
        </p:nvPicPr>
        <p:blipFill>
          <a:blip r:embed="rId8" cstate="print"/>
          <a:stretch>
            <a:fillRect/>
          </a:stretch>
        </p:blipFill>
        <p:spPr>
          <a:xfrm>
            <a:off x="360091" y="37732616"/>
            <a:ext cx="9144000" cy="4608936"/>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p:spPr>
      </p:pic>
      <p:pic>
        <p:nvPicPr>
          <p:cNvPr id="45" name="Image 44" descr="11006108_855662564492878_405515307_n.jpg"/>
          <p:cNvPicPr>
            <a:picLocks noChangeAspect="1"/>
          </p:cNvPicPr>
          <p:nvPr/>
        </p:nvPicPr>
        <p:blipFill>
          <a:blip r:embed="rId9" cstate="print"/>
          <a:stretch>
            <a:fillRect/>
          </a:stretch>
        </p:blipFill>
        <p:spPr>
          <a:xfrm>
            <a:off x="10441211" y="35860408"/>
            <a:ext cx="7334250" cy="4562475"/>
          </a:xfrm>
          <a:prstGeom prst="ellipse">
            <a:avLst/>
          </a:prstGeom>
          <a:ln>
            <a:noFill/>
          </a:ln>
          <a:effectLst>
            <a:softEdge rad="112500"/>
          </a:effectLst>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سمة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1927</TotalTime>
  <Words>460</Words>
  <Application>Microsoft Office PowerPoint</Application>
  <PresentationFormat>Personnalisé</PresentationFormat>
  <Paragraphs>33</Paragraphs>
  <Slides>1</Slides>
  <Notes>0</Notes>
  <HiddenSlides>0</HiddenSlides>
  <MMClips>0</MMClips>
  <ScaleCrop>false</ScaleCrop>
  <HeadingPairs>
    <vt:vector size="4" baseType="variant">
      <vt:variant>
        <vt:lpstr>Thème</vt:lpstr>
      </vt:variant>
      <vt:variant>
        <vt:i4>1</vt:i4>
      </vt:variant>
      <vt:variant>
        <vt:lpstr>Titres des diapositives</vt:lpstr>
      </vt:variant>
      <vt:variant>
        <vt:i4>1</vt:i4>
      </vt:variant>
    </vt:vector>
  </HeadingPairs>
  <TitlesOfParts>
    <vt:vector size="2" baseType="lpstr">
      <vt:lpstr>سمة Office</vt:lpstr>
      <vt:lpstr> جـــامـــعـــة قـــاصـــدي مـــربــاح - ورقـــلـــة كـلـيـة الـعـلـوم الإنـسـانـيـة و الاجـتـمـاعـيـة قـسـم عـلـوم الإعـلام و الاتـصـال استخدام مواقع التواصل الاجتماعي بين طلاب الجامعات ( التويتر نموذج)  The use of social networking sites among  university students Twitter model  ملصق علمي حول موضوع مذكرة تخرج يتم إعدادها لنيل شهادة الماستر ضمن تخصص التكنولوجيات الحديثة للاتصال  إعداد الطالبين: كافي روميساء      kafi_78@yahoo.fr                                                                                      إشراف الأستاذ: بودربالة عبد القادر </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الشريحة 1</dc:title>
  <dc:creator>DAHMANE</dc:creator>
  <cp:lastModifiedBy>romaissa</cp:lastModifiedBy>
  <cp:revision>232</cp:revision>
  <dcterms:created xsi:type="dcterms:W3CDTF">2015-02-17T20:41:29Z</dcterms:created>
  <dcterms:modified xsi:type="dcterms:W3CDTF">2015-03-04T11:00:55Z</dcterms:modified>
</cp:coreProperties>
</file>